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76"/>
  </p:notesMasterIdLst>
  <p:handoutMasterIdLst>
    <p:handoutMasterId r:id="rId77"/>
  </p:handoutMasterIdLst>
  <p:sldIdLst>
    <p:sldId id="256" r:id="rId2"/>
    <p:sldId id="358" r:id="rId3"/>
    <p:sldId id="381" r:id="rId4"/>
    <p:sldId id="379" r:id="rId5"/>
    <p:sldId id="392" r:id="rId6"/>
    <p:sldId id="380" r:id="rId7"/>
    <p:sldId id="459" r:id="rId8"/>
    <p:sldId id="460" r:id="rId9"/>
    <p:sldId id="404" r:id="rId10"/>
    <p:sldId id="413" r:id="rId11"/>
    <p:sldId id="414" r:id="rId12"/>
    <p:sldId id="415" r:id="rId13"/>
    <p:sldId id="453" r:id="rId14"/>
    <p:sldId id="408" r:id="rId15"/>
    <p:sldId id="411" r:id="rId16"/>
    <p:sldId id="410" r:id="rId17"/>
    <p:sldId id="409" r:id="rId18"/>
    <p:sldId id="416" r:id="rId19"/>
    <p:sldId id="417" r:id="rId20"/>
    <p:sldId id="418" r:id="rId21"/>
    <p:sldId id="420" r:id="rId22"/>
    <p:sldId id="407" r:id="rId23"/>
    <p:sldId id="454" r:id="rId24"/>
    <p:sldId id="455" r:id="rId25"/>
    <p:sldId id="387" r:id="rId26"/>
    <p:sldId id="388" r:id="rId27"/>
    <p:sldId id="389" r:id="rId28"/>
    <p:sldId id="390" r:id="rId29"/>
    <p:sldId id="391" r:id="rId30"/>
    <p:sldId id="385" r:id="rId31"/>
    <p:sldId id="421" r:id="rId32"/>
    <p:sldId id="395" r:id="rId33"/>
    <p:sldId id="422" r:id="rId34"/>
    <p:sldId id="424" r:id="rId35"/>
    <p:sldId id="425" r:id="rId36"/>
    <p:sldId id="426" r:id="rId37"/>
    <p:sldId id="428" r:id="rId38"/>
    <p:sldId id="429" r:id="rId39"/>
    <p:sldId id="436" r:id="rId40"/>
    <p:sldId id="386" r:id="rId41"/>
    <p:sldId id="394" r:id="rId42"/>
    <p:sldId id="393" r:id="rId43"/>
    <p:sldId id="457" r:id="rId44"/>
    <p:sldId id="456" r:id="rId45"/>
    <p:sldId id="435" r:id="rId46"/>
    <p:sldId id="382" r:id="rId47"/>
    <p:sldId id="433" r:id="rId48"/>
    <p:sldId id="437" r:id="rId49"/>
    <p:sldId id="383" r:id="rId50"/>
    <p:sldId id="439" r:id="rId51"/>
    <p:sldId id="438" r:id="rId52"/>
    <p:sldId id="440" r:id="rId53"/>
    <p:sldId id="441" r:id="rId54"/>
    <p:sldId id="443" r:id="rId55"/>
    <p:sldId id="442" r:id="rId56"/>
    <p:sldId id="444" r:id="rId57"/>
    <p:sldId id="445" r:id="rId58"/>
    <p:sldId id="447" r:id="rId59"/>
    <p:sldId id="446" r:id="rId60"/>
    <p:sldId id="448" r:id="rId61"/>
    <p:sldId id="449" r:id="rId62"/>
    <p:sldId id="450" r:id="rId63"/>
    <p:sldId id="458" r:id="rId64"/>
    <p:sldId id="451" r:id="rId65"/>
    <p:sldId id="452" r:id="rId66"/>
    <p:sldId id="398" r:id="rId67"/>
    <p:sldId id="399" r:id="rId68"/>
    <p:sldId id="400" r:id="rId69"/>
    <p:sldId id="401" r:id="rId70"/>
    <p:sldId id="396" r:id="rId71"/>
    <p:sldId id="397" r:id="rId72"/>
    <p:sldId id="402" r:id="rId73"/>
    <p:sldId id="403" r:id="rId74"/>
    <p:sldId id="373" r:id="rId75"/>
  </p:sldIdLst>
  <p:sldSz cx="12192000" cy="6858000"/>
  <p:notesSz cx="6985000" cy="9283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0000"/>
    <a:srgbClr val="E61020"/>
    <a:srgbClr val="222222"/>
    <a:srgbClr val="38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636C42-5853-4645-A4C2-8C0A131F517D}" v="575" dt="2018-11-13T21:04:18.0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76" autoAdjust="0"/>
    <p:restoredTop sz="81828"/>
  </p:normalViewPr>
  <p:slideViewPr>
    <p:cSldViewPr snapToObjects="1">
      <p:cViewPr varScale="1">
        <p:scale>
          <a:sx n="123" d="100"/>
          <a:sy n="123" d="100"/>
        </p:scale>
        <p:origin x="224" y="2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33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an Carlos Niebles Duque" userId="6ea7b494-1251-463a-b4ce-1379a8f65a1a" providerId="ADAL" clId="{55636C42-5853-4645-A4C2-8C0A131F517D}"/>
    <pc:docChg chg="undo custSel delSld modSld sldOrd">
      <pc:chgData name="Juan Carlos Niebles Duque" userId="6ea7b494-1251-463a-b4ce-1379a8f65a1a" providerId="ADAL" clId="{55636C42-5853-4645-A4C2-8C0A131F517D}" dt="2018-11-13T21:05:35.031" v="1519" actId="6549"/>
      <pc:docMkLst>
        <pc:docMk/>
      </pc:docMkLst>
      <pc:sldChg chg="addSp modSp modAnim">
        <pc:chgData name="Juan Carlos Niebles Duque" userId="6ea7b494-1251-463a-b4ce-1379a8f65a1a" providerId="ADAL" clId="{55636C42-5853-4645-A4C2-8C0A131F517D}" dt="2018-11-13T19:29:27.723" v="410" actId="14100"/>
        <pc:sldMkLst>
          <pc:docMk/>
          <pc:sldMk cId="383205183" sldId="382"/>
        </pc:sldMkLst>
        <pc:spChg chg="add mod">
          <ac:chgData name="Juan Carlos Niebles Duque" userId="6ea7b494-1251-463a-b4ce-1379a8f65a1a" providerId="ADAL" clId="{55636C42-5853-4645-A4C2-8C0A131F517D}" dt="2018-11-13T19:28:08.034" v="341" actId="1038"/>
          <ac:spMkLst>
            <pc:docMk/>
            <pc:sldMk cId="383205183" sldId="382"/>
            <ac:spMk id="2" creationId="{65C3CA53-FF8C-BD47-9483-869B47A45AA6}"/>
          </ac:spMkLst>
        </pc:spChg>
        <pc:spChg chg="add mod">
          <ac:chgData name="Juan Carlos Niebles Duque" userId="6ea7b494-1251-463a-b4ce-1379a8f65a1a" providerId="ADAL" clId="{55636C42-5853-4645-A4C2-8C0A131F517D}" dt="2018-11-13T19:28:52.486" v="397" actId="14100"/>
          <ac:spMkLst>
            <pc:docMk/>
            <pc:sldMk cId="383205183" sldId="382"/>
            <ac:spMk id="3" creationId="{69D7E49C-6748-BA42-B64B-4BA8BC878882}"/>
          </ac:spMkLst>
        </pc:spChg>
        <pc:spChg chg="add mod">
          <ac:chgData name="Juan Carlos Niebles Duque" userId="6ea7b494-1251-463a-b4ce-1379a8f65a1a" providerId="ADAL" clId="{55636C42-5853-4645-A4C2-8C0A131F517D}" dt="2018-11-13T19:28:03.290" v="337" actId="1038"/>
          <ac:spMkLst>
            <pc:docMk/>
            <pc:sldMk cId="383205183" sldId="382"/>
            <ac:spMk id="7" creationId="{6D8584AA-2BC0-584A-A983-B0E8D1B351FB}"/>
          </ac:spMkLst>
        </pc:spChg>
        <pc:spChg chg="add mod">
          <ac:chgData name="Juan Carlos Niebles Duque" userId="6ea7b494-1251-463a-b4ce-1379a8f65a1a" providerId="ADAL" clId="{55636C42-5853-4645-A4C2-8C0A131F517D}" dt="2018-11-13T19:29:21.562" v="409" actId="1037"/>
          <ac:spMkLst>
            <pc:docMk/>
            <pc:sldMk cId="383205183" sldId="382"/>
            <ac:spMk id="8" creationId="{786CB4AD-3BBF-B249-938D-83F828868BCB}"/>
          </ac:spMkLst>
        </pc:spChg>
        <pc:spChg chg="add mod">
          <ac:chgData name="Juan Carlos Niebles Duque" userId="6ea7b494-1251-463a-b4ce-1379a8f65a1a" providerId="ADAL" clId="{55636C42-5853-4645-A4C2-8C0A131F517D}" dt="2018-11-13T19:29:27.723" v="410" actId="14100"/>
          <ac:spMkLst>
            <pc:docMk/>
            <pc:sldMk cId="383205183" sldId="382"/>
            <ac:spMk id="11" creationId="{EF107373-A5F7-DF4A-93E2-14876D00B14C}"/>
          </ac:spMkLst>
        </pc:spChg>
        <pc:spChg chg="mod">
          <ac:chgData name="Juan Carlos Niebles Duque" userId="6ea7b494-1251-463a-b4ce-1379a8f65a1a" providerId="ADAL" clId="{55636C42-5853-4645-A4C2-8C0A131F517D}" dt="2018-11-13T19:28:32.959" v="362" actId="14100"/>
          <ac:spMkLst>
            <pc:docMk/>
            <pc:sldMk cId="383205183" sldId="382"/>
            <ac:spMk id="34821" creationId="{00000000-0000-0000-0000-000000000000}"/>
          </ac:spMkLst>
        </pc:spChg>
        <pc:spChg chg="mod">
          <ac:chgData name="Juan Carlos Niebles Duque" userId="6ea7b494-1251-463a-b4ce-1379a8f65a1a" providerId="ADAL" clId="{55636C42-5853-4645-A4C2-8C0A131F517D}" dt="2018-11-13T19:28:49.572" v="396" actId="14100"/>
          <ac:spMkLst>
            <pc:docMk/>
            <pc:sldMk cId="383205183" sldId="382"/>
            <ac:spMk id="34822" creationId="{00000000-0000-0000-0000-000000000000}"/>
          </ac:spMkLst>
        </pc:spChg>
        <pc:picChg chg="add mod modCrop">
          <ac:chgData name="Juan Carlos Niebles Duque" userId="6ea7b494-1251-463a-b4ce-1379a8f65a1a" providerId="ADAL" clId="{55636C42-5853-4645-A4C2-8C0A131F517D}" dt="2018-11-13T19:27:30.998" v="289" actId="1036"/>
          <ac:picMkLst>
            <pc:docMk/>
            <pc:sldMk cId="383205183" sldId="382"/>
            <ac:picMk id="10" creationId="{F966A0C5-3B74-524C-A7BC-4F5E7EDCC981}"/>
          </ac:picMkLst>
        </pc:picChg>
        <pc:picChg chg="mod modCrop">
          <ac:chgData name="Juan Carlos Niebles Duque" userId="6ea7b494-1251-463a-b4ce-1379a8f65a1a" providerId="ADAL" clId="{55636C42-5853-4645-A4C2-8C0A131F517D}" dt="2018-11-13T19:26:07.277" v="262" actId="732"/>
          <ac:picMkLst>
            <pc:docMk/>
            <pc:sldMk cId="383205183" sldId="382"/>
            <ac:picMk id="34820" creationId="{00000000-0000-0000-0000-000000000000}"/>
          </ac:picMkLst>
        </pc:picChg>
      </pc:sldChg>
      <pc:sldChg chg="modSp modAnim">
        <pc:chgData name="Juan Carlos Niebles Duque" userId="6ea7b494-1251-463a-b4ce-1379a8f65a1a" providerId="ADAL" clId="{55636C42-5853-4645-A4C2-8C0A131F517D}" dt="2018-11-13T19:17:50.212" v="57"/>
        <pc:sldMkLst>
          <pc:docMk/>
          <pc:sldMk cId="1572509572" sldId="393"/>
        </pc:sldMkLst>
        <pc:spChg chg="mod">
          <ac:chgData name="Juan Carlos Niebles Duque" userId="6ea7b494-1251-463a-b4ce-1379a8f65a1a" providerId="ADAL" clId="{55636C42-5853-4645-A4C2-8C0A131F517D}" dt="2018-11-13T19:17:29.327" v="56" actId="403"/>
          <ac:spMkLst>
            <pc:docMk/>
            <pc:sldMk cId="1572509572" sldId="393"/>
            <ac:spMk id="3" creationId="{00000000-0000-0000-0000-000000000000}"/>
          </ac:spMkLst>
        </pc:spChg>
      </pc:sldChg>
      <pc:sldChg chg="modSp">
        <pc:chgData name="Juan Carlos Niebles Duque" userId="6ea7b494-1251-463a-b4ce-1379a8f65a1a" providerId="ADAL" clId="{55636C42-5853-4645-A4C2-8C0A131F517D}" dt="2018-11-13T19:16:08.754" v="55" actId="1076"/>
        <pc:sldMkLst>
          <pc:docMk/>
          <pc:sldMk cId="1075360598" sldId="394"/>
        </pc:sldMkLst>
        <pc:spChg chg="mod">
          <ac:chgData name="Juan Carlos Niebles Duque" userId="6ea7b494-1251-463a-b4ce-1379a8f65a1a" providerId="ADAL" clId="{55636C42-5853-4645-A4C2-8C0A131F517D}" dt="2018-11-13T19:16:03.508" v="54" actId="403"/>
          <ac:spMkLst>
            <pc:docMk/>
            <pc:sldMk cId="1075360598" sldId="394"/>
            <ac:spMk id="3" creationId="{00000000-0000-0000-0000-000000000000}"/>
          </ac:spMkLst>
        </pc:spChg>
        <pc:picChg chg="mod">
          <ac:chgData name="Juan Carlos Niebles Duque" userId="6ea7b494-1251-463a-b4ce-1379a8f65a1a" providerId="ADAL" clId="{55636C42-5853-4645-A4C2-8C0A131F517D}" dt="2018-11-13T19:16:08.754" v="55" actId="1076"/>
          <ac:picMkLst>
            <pc:docMk/>
            <pc:sldMk cId="1075360598" sldId="394"/>
            <ac:picMk id="6" creationId="{00000000-0000-0000-0000-000000000000}"/>
          </ac:picMkLst>
        </pc:picChg>
      </pc:sldChg>
      <pc:sldChg chg="modSp">
        <pc:chgData name="Juan Carlos Niebles Duque" userId="6ea7b494-1251-463a-b4ce-1379a8f65a1a" providerId="ADAL" clId="{55636C42-5853-4645-A4C2-8C0A131F517D}" dt="2018-11-13T19:04:48.029" v="11" actId="1076"/>
        <pc:sldMkLst>
          <pc:docMk/>
          <pc:sldMk cId="1964735271" sldId="404"/>
        </pc:sldMkLst>
        <pc:spChg chg="mod">
          <ac:chgData name="Juan Carlos Niebles Duque" userId="6ea7b494-1251-463a-b4ce-1379a8f65a1a" providerId="ADAL" clId="{55636C42-5853-4645-A4C2-8C0A131F517D}" dt="2018-11-13T19:04:48.029" v="11" actId="1076"/>
          <ac:spMkLst>
            <pc:docMk/>
            <pc:sldMk cId="1964735271" sldId="404"/>
            <ac:spMk id="2" creationId="{00000000-0000-0000-0000-000000000000}"/>
          </ac:spMkLst>
        </pc:spChg>
        <pc:spChg chg="mod">
          <ac:chgData name="Juan Carlos Niebles Duque" userId="6ea7b494-1251-463a-b4ce-1379a8f65a1a" providerId="ADAL" clId="{55636C42-5853-4645-A4C2-8C0A131F517D}" dt="2018-11-13T19:04:39.534" v="6" actId="1035"/>
          <ac:spMkLst>
            <pc:docMk/>
            <pc:sldMk cId="1964735271" sldId="404"/>
            <ac:spMk id="3" creationId="{00000000-0000-0000-0000-000000000000}"/>
          </ac:spMkLst>
        </pc:spChg>
        <pc:cxnChg chg="mod">
          <ac:chgData name="Juan Carlos Niebles Duque" userId="6ea7b494-1251-463a-b4ce-1379a8f65a1a" providerId="ADAL" clId="{55636C42-5853-4645-A4C2-8C0A131F517D}" dt="2018-11-13T19:04:42.533" v="9" actId="1036"/>
          <ac:cxnSpMkLst>
            <pc:docMk/>
            <pc:sldMk cId="1964735271" sldId="404"/>
            <ac:cxnSpMk id="12" creationId="{00000000-0000-0000-0000-000000000000}"/>
          </ac:cxnSpMkLst>
        </pc:cxnChg>
      </pc:sldChg>
      <pc:sldChg chg="addSp delSp modSp">
        <pc:chgData name="Juan Carlos Niebles Duque" userId="6ea7b494-1251-463a-b4ce-1379a8f65a1a" providerId="ADAL" clId="{55636C42-5853-4645-A4C2-8C0A131F517D}" dt="2018-11-13T19:05:03.822" v="18"/>
        <pc:sldMkLst>
          <pc:docMk/>
          <pc:sldMk cId="1992257360" sldId="413"/>
        </pc:sldMkLst>
        <pc:spChg chg="add del">
          <ac:chgData name="Juan Carlos Niebles Duque" userId="6ea7b494-1251-463a-b4ce-1379a8f65a1a" providerId="ADAL" clId="{55636C42-5853-4645-A4C2-8C0A131F517D}" dt="2018-11-13T19:05:01.194" v="16" actId="478"/>
          <ac:spMkLst>
            <pc:docMk/>
            <pc:sldMk cId="1992257360" sldId="413"/>
            <ac:spMk id="3" creationId="{00000000-0000-0000-0000-000000000000}"/>
          </ac:spMkLst>
        </pc:spChg>
        <pc:spChg chg="add del mod">
          <ac:chgData name="Juan Carlos Niebles Duque" userId="6ea7b494-1251-463a-b4ce-1379a8f65a1a" providerId="ADAL" clId="{55636C42-5853-4645-A4C2-8C0A131F517D}" dt="2018-11-13T19:04:59.169" v="15" actId="478"/>
          <ac:spMkLst>
            <pc:docMk/>
            <pc:sldMk cId="1992257360" sldId="413"/>
            <ac:spMk id="5" creationId="{D0AC7B94-8DFD-7944-9ACF-71802ED9EDBE}"/>
          </ac:spMkLst>
        </pc:spChg>
        <pc:spChg chg="add del">
          <ac:chgData name="Juan Carlos Niebles Duque" userId="6ea7b494-1251-463a-b4ce-1379a8f65a1a" providerId="ADAL" clId="{55636C42-5853-4645-A4C2-8C0A131F517D}" dt="2018-11-13T19:04:58.211" v="14"/>
          <ac:spMkLst>
            <pc:docMk/>
            <pc:sldMk cId="1992257360" sldId="413"/>
            <ac:spMk id="17" creationId="{0B52634D-5EB7-3445-AB48-03DE806D2557}"/>
          </ac:spMkLst>
        </pc:spChg>
        <pc:spChg chg="add del mod">
          <ac:chgData name="Juan Carlos Niebles Duque" userId="6ea7b494-1251-463a-b4ce-1379a8f65a1a" providerId="ADAL" clId="{55636C42-5853-4645-A4C2-8C0A131F517D}" dt="2018-11-13T19:05:03.291" v="17" actId="478"/>
          <ac:spMkLst>
            <pc:docMk/>
            <pc:sldMk cId="1992257360" sldId="413"/>
            <ac:spMk id="20" creationId="{2CF9EB3A-ED33-7646-985A-B5D848CF2CD9}"/>
          </ac:spMkLst>
        </pc:spChg>
        <pc:spChg chg="add">
          <ac:chgData name="Juan Carlos Niebles Duque" userId="6ea7b494-1251-463a-b4ce-1379a8f65a1a" providerId="ADAL" clId="{55636C42-5853-4645-A4C2-8C0A131F517D}" dt="2018-11-13T19:05:03.822" v="18"/>
          <ac:spMkLst>
            <pc:docMk/>
            <pc:sldMk cId="1992257360" sldId="413"/>
            <ac:spMk id="21" creationId="{6078D2FE-C64C-D148-AA14-EAAE47EF9AEB}"/>
          </ac:spMkLst>
        </pc:spChg>
        <pc:cxnChg chg="add del">
          <ac:chgData name="Juan Carlos Niebles Duque" userId="6ea7b494-1251-463a-b4ce-1379a8f65a1a" providerId="ADAL" clId="{55636C42-5853-4645-A4C2-8C0A131F517D}" dt="2018-11-13T19:05:01.194" v="16" actId="478"/>
          <ac:cxnSpMkLst>
            <pc:docMk/>
            <pc:sldMk cId="1992257360" sldId="413"/>
            <ac:cxnSpMk id="10" creationId="{00000000-0000-0000-0000-000000000000}"/>
          </ac:cxnSpMkLst>
        </pc:cxnChg>
        <pc:cxnChg chg="add del">
          <ac:chgData name="Juan Carlos Niebles Duque" userId="6ea7b494-1251-463a-b4ce-1379a8f65a1a" providerId="ADAL" clId="{55636C42-5853-4645-A4C2-8C0A131F517D}" dt="2018-11-13T19:05:01.194" v="16" actId="478"/>
          <ac:cxnSpMkLst>
            <pc:docMk/>
            <pc:sldMk cId="1992257360" sldId="413"/>
            <ac:cxnSpMk id="12" creationId="{00000000-0000-0000-0000-000000000000}"/>
          </ac:cxnSpMkLst>
        </pc:cxnChg>
        <pc:cxnChg chg="add del">
          <ac:chgData name="Juan Carlos Niebles Duque" userId="6ea7b494-1251-463a-b4ce-1379a8f65a1a" providerId="ADAL" clId="{55636C42-5853-4645-A4C2-8C0A131F517D}" dt="2018-11-13T19:04:58.211" v="14"/>
          <ac:cxnSpMkLst>
            <pc:docMk/>
            <pc:sldMk cId="1992257360" sldId="413"/>
            <ac:cxnSpMk id="18" creationId="{CD0E5C10-565E-5B47-B1DA-7ED3DDBD9818}"/>
          </ac:cxnSpMkLst>
        </pc:cxnChg>
        <pc:cxnChg chg="add del">
          <ac:chgData name="Juan Carlos Niebles Duque" userId="6ea7b494-1251-463a-b4ce-1379a8f65a1a" providerId="ADAL" clId="{55636C42-5853-4645-A4C2-8C0A131F517D}" dt="2018-11-13T19:04:58.211" v="14"/>
          <ac:cxnSpMkLst>
            <pc:docMk/>
            <pc:sldMk cId="1992257360" sldId="413"/>
            <ac:cxnSpMk id="19" creationId="{24C105EE-B66C-DF4C-A853-45DC483CB990}"/>
          </ac:cxnSpMkLst>
        </pc:cxnChg>
        <pc:cxnChg chg="add">
          <ac:chgData name="Juan Carlos Niebles Duque" userId="6ea7b494-1251-463a-b4ce-1379a8f65a1a" providerId="ADAL" clId="{55636C42-5853-4645-A4C2-8C0A131F517D}" dt="2018-11-13T19:05:03.822" v="18"/>
          <ac:cxnSpMkLst>
            <pc:docMk/>
            <pc:sldMk cId="1992257360" sldId="413"/>
            <ac:cxnSpMk id="22" creationId="{58A46553-D98B-AE43-AD6B-235EE3482235}"/>
          </ac:cxnSpMkLst>
        </pc:cxnChg>
        <pc:cxnChg chg="add">
          <ac:chgData name="Juan Carlos Niebles Duque" userId="6ea7b494-1251-463a-b4ce-1379a8f65a1a" providerId="ADAL" clId="{55636C42-5853-4645-A4C2-8C0A131F517D}" dt="2018-11-13T19:05:03.822" v="18"/>
          <ac:cxnSpMkLst>
            <pc:docMk/>
            <pc:sldMk cId="1992257360" sldId="413"/>
            <ac:cxnSpMk id="23" creationId="{B72565AD-2942-6544-845B-0435D4C30E97}"/>
          </ac:cxnSpMkLst>
        </pc:cxnChg>
      </pc:sldChg>
      <pc:sldChg chg="addSp delSp modSp">
        <pc:chgData name="Juan Carlos Niebles Duque" userId="6ea7b494-1251-463a-b4ce-1379a8f65a1a" providerId="ADAL" clId="{55636C42-5853-4645-A4C2-8C0A131F517D}" dt="2018-11-13T19:05:19.202" v="21"/>
        <pc:sldMkLst>
          <pc:docMk/>
          <pc:sldMk cId="412243163" sldId="414"/>
        </pc:sldMkLst>
        <pc:spChg chg="del">
          <ac:chgData name="Juan Carlos Niebles Duque" userId="6ea7b494-1251-463a-b4ce-1379a8f65a1a" providerId="ADAL" clId="{55636C42-5853-4645-A4C2-8C0A131F517D}" dt="2018-11-13T19:05:16.445" v="19" actId="478"/>
          <ac:spMkLst>
            <pc:docMk/>
            <pc:sldMk cId="412243163" sldId="414"/>
            <ac:spMk id="3" creationId="{00000000-0000-0000-0000-000000000000}"/>
          </ac:spMkLst>
        </pc:spChg>
        <pc:spChg chg="add del mod">
          <ac:chgData name="Juan Carlos Niebles Duque" userId="6ea7b494-1251-463a-b4ce-1379a8f65a1a" providerId="ADAL" clId="{55636C42-5853-4645-A4C2-8C0A131F517D}" dt="2018-11-13T19:05:18.672" v="20" actId="478"/>
          <ac:spMkLst>
            <pc:docMk/>
            <pc:sldMk cId="412243163" sldId="414"/>
            <ac:spMk id="5" creationId="{BADBE16E-F958-1D4A-A767-6086776E383E}"/>
          </ac:spMkLst>
        </pc:spChg>
        <pc:spChg chg="add">
          <ac:chgData name="Juan Carlos Niebles Duque" userId="6ea7b494-1251-463a-b4ce-1379a8f65a1a" providerId="ADAL" clId="{55636C42-5853-4645-A4C2-8C0A131F517D}" dt="2018-11-13T19:05:19.202" v="21"/>
          <ac:spMkLst>
            <pc:docMk/>
            <pc:sldMk cId="412243163" sldId="414"/>
            <ac:spMk id="17" creationId="{B1408D8A-2CB5-914A-A538-7B5ECAFB8F45}"/>
          </ac:spMkLst>
        </pc:spChg>
        <pc:cxnChg chg="del">
          <ac:chgData name="Juan Carlos Niebles Duque" userId="6ea7b494-1251-463a-b4ce-1379a8f65a1a" providerId="ADAL" clId="{55636C42-5853-4645-A4C2-8C0A131F517D}" dt="2018-11-13T19:05:16.445" v="19" actId="478"/>
          <ac:cxnSpMkLst>
            <pc:docMk/>
            <pc:sldMk cId="412243163" sldId="414"/>
            <ac:cxnSpMk id="10" creationId="{00000000-0000-0000-0000-000000000000}"/>
          </ac:cxnSpMkLst>
        </pc:cxnChg>
        <pc:cxnChg chg="del">
          <ac:chgData name="Juan Carlos Niebles Duque" userId="6ea7b494-1251-463a-b4ce-1379a8f65a1a" providerId="ADAL" clId="{55636C42-5853-4645-A4C2-8C0A131F517D}" dt="2018-11-13T19:05:16.445" v="19" actId="478"/>
          <ac:cxnSpMkLst>
            <pc:docMk/>
            <pc:sldMk cId="412243163" sldId="414"/>
            <ac:cxnSpMk id="12" creationId="{00000000-0000-0000-0000-000000000000}"/>
          </ac:cxnSpMkLst>
        </pc:cxnChg>
        <pc:cxnChg chg="add">
          <ac:chgData name="Juan Carlos Niebles Duque" userId="6ea7b494-1251-463a-b4ce-1379a8f65a1a" providerId="ADAL" clId="{55636C42-5853-4645-A4C2-8C0A131F517D}" dt="2018-11-13T19:05:19.202" v="21"/>
          <ac:cxnSpMkLst>
            <pc:docMk/>
            <pc:sldMk cId="412243163" sldId="414"/>
            <ac:cxnSpMk id="19" creationId="{F59C3221-21BD-8941-9E6A-62787A3B1F7B}"/>
          </ac:cxnSpMkLst>
        </pc:cxnChg>
        <pc:cxnChg chg="add">
          <ac:chgData name="Juan Carlos Niebles Duque" userId="6ea7b494-1251-463a-b4ce-1379a8f65a1a" providerId="ADAL" clId="{55636C42-5853-4645-A4C2-8C0A131F517D}" dt="2018-11-13T19:05:19.202" v="21"/>
          <ac:cxnSpMkLst>
            <pc:docMk/>
            <pc:sldMk cId="412243163" sldId="414"/>
            <ac:cxnSpMk id="20" creationId="{BFCA88DF-ED91-694D-B43A-07D4B4CE4AD9}"/>
          </ac:cxnSpMkLst>
        </pc:cxnChg>
      </pc:sldChg>
      <pc:sldChg chg="addSp delSp modSp">
        <pc:chgData name="Juan Carlos Niebles Duque" userId="6ea7b494-1251-463a-b4ce-1379a8f65a1a" providerId="ADAL" clId="{55636C42-5853-4645-A4C2-8C0A131F517D}" dt="2018-11-13T19:05:27.741" v="24"/>
        <pc:sldMkLst>
          <pc:docMk/>
          <pc:sldMk cId="1848218150" sldId="415"/>
        </pc:sldMkLst>
        <pc:spChg chg="del">
          <ac:chgData name="Juan Carlos Niebles Duque" userId="6ea7b494-1251-463a-b4ce-1379a8f65a1a" providerId="ADAL" clId="{55636C42-5853-4645-A4C2-8C0A131F517D}" dt="2018-11-13T19:05:25.116" v="22" actId="478"/>
          <ac:spMkLst>
            <pc:docMk/>
            <pc:sldMk cId="1848218150" sldId="415"/>
            <ac:spMk id="3" creationId="{00000000-0000-0000-0000-000000000000}"/>
          </ac:spMkLst>
        </pc:spChg>
        <pc:spChg chg="add del mod">
          <ac:chgData name="Juan Carlos Niebles Duque" userId="6ea7b494-1251-463a-b4ce-1379a8f65a1a" providerId="ADAL" clId="{55636C42-5853-4645-A4C2-8C0A131F517D}" dt="2018-11-13T19:05:27.175" v="23" actId="478"/>
          <ac:spMkLst>
            <pc:docMk/>
            <pc:sldMk cId="1848218150" sldId="415"/>
            <ac:spMk id="5" creationId="{D8C7DB4A-7219-254E-A730-5E37EED79304}"/>
          </ac:spMkLst>
        </pc:spChg>
        <pc:spChg chg="add">
          <ac:chgData name="Juan Carlos Niebles Duque" userId="6ea7b494-1251-463a-b4ce-1379a8f65a1a" providerId="ADAL" clId="{55636C42-5853-4645-A4C2-8C0A131F517D}" dt="2018-11-13T19:05:27.741" v="24"/>
          <ac:spMkLst>
            <pc:docMk/>
            <pc:sldMk cId="1848218150" sldId="415"/>
            <ac:spMk id="16" creationId="{D9ED8569-30C6-454A-BA9A-7115BB425781}"/>
          </ac:spMkLst>
        </pc:spChg>
        <pc:cxnChg chg="del">
          <ac:chgData name="Juan Carlos Niebles Duque" userId="6ea7b494-1251-463a-b4ce-1379a8f65a1a" providerId="ADAL" clId="{55636C42-5853-4645-A4C2-8C0A131F517D}" dt="2018-11-13T19:05:25.116" v="22" actId="478"/>
          <ac:cxnSpMkLst>
            <pc:docMk/>
            <pc:sldMk cId="1848218150" sldId="415"/>
            <ac:cxnSpMk id="10" creationId="{00000000-0000-0000-0000-000000000000}"/>
          </ac:cxnSpMkLst>
        </pc:cxnChg>
        <pc:cxnChg chg="del">
          <ac:chgData name="Juan Carlos Niebles Duque" userId="6ea7b494-1251-463a-b4ce-1379a8f65a1a" providerId="ADAL" clId="{55636C42-5853-4645-A4C2-8C0A131F517D}" dt="2018-11-13T19:05:25.116" v="22" actId="478"/>
          <ac:cxnSpMkLst>
            <pc:docMk/>
            <pc:sldMk cId="1848218150" sldId="415"/>
            <ac:cxnSpMk id="12" creationId="{00000000-0000-0000-0000-000000000000}"/>
          </ac:cxnSpMkLst>
        </pc:cxnChg>
        <pc:cxnChg chg="add">
          <ac:chgData name="Juan Carlos Niebles Duque" userId="6ea7b494-1251-463a-b4ce-1379a8f65a1a" providerId="ADAL" clId="{55636C42-5853-4645-A4C2-8C0A131F517D}" dt="2018-11-13T19:05:27.741" v="24"/>
          <ac:cxnSpMkLst>
            <pc:docMk/>
            <pc:sldMk cId="1848218150" sldId="415"/>
            <ac:cxnSpMk id="17" creationId="{7702F6BF-7973-B04B-B36A-4AB309C0A578}"/>
          </ac:cxnSpMkLst>
        </pc:cxnChg>
        <pc:cxnChg chg="add">
          <ac:chgData name="Juan Carlos Niebles Duque" userId="6ea7b494-1251-463a-b4ce-1379a8f65a1a" providerId="ADAL" clId="{55636C42-5853-4645-A4C2-8C0A131F517D}" dt="2018-11-13T19:05:27.741" v="24"/>
          <ac:cxnSpMkLst>
            <pc:docMk/>
            <pc:sldMk cId="1848218150" sldId="415"/>
            <ac:cxnSpMk id="19" creationId="{817F2111-47AC-D542-8135-E81C65314D1C}"/>
          </ac:cxnSpMkLst>
        </pc:cxnChg>
      </pc:sldChg>
      <pc:sldChg chg="addSp delSp modSp">
        <pc:chgData name="Juan Carlos Niebles Duque" userId="6ea7b494-1251-463a-b4ce-1379a8f65a1a" providerId="ADAL" clId="{55636C42-5853-4645-A4C2-8C0A131F517D}" dt="2018-11-13T19:06:57.804" v="30"/>
        <pc:sldMkLst>
          <pc:docMk/>
          <pc:sldMk cId="676125044" sldId="416"/>
        </pc:sldMkLst>
        <pc:spChg chg="del">
          <ac:chgData name="Juan Carlos Niebles Duque" userId="6ea7b494-1251-463a-b4ce-1379a8f65a1a" providerId="ADAL" clId="{55636C42-5853-4645-A4C2-8C0A131F517D}" dt="2018-11-13T19:06:55.310" v="28" actId="478"/>
          <ac:spMkLst>
            <pc:docMk/>
            <pc:sldMk cId="676125044" sldId="416"/>
            <ac:spMk id="3" creationId="{00000000-0000-0000-0000-000000000000}"/>
          </ac:spMkLst>
        </pc:spChg>
        <pc:spChg chg="add del mod">
          <ac:chgData name="Juan Carlos Niebles Duque" userId="6ea7b494-1251-463a-b4ce-1379a8f65a1a" providerId="ADAL" clId="{55636C42-5853-4645-A4C2-8C0A131F517D}" dt="2018-11-13T19:06:57.355" v="29" actId="478"/>
          <ac:spMkLst>
            <pc:docMk/>
            <pc:sldMk cId="676125044" sldId="416"/>
            <ac:spMk id="5" creationId="{696C56E5-0645-D647-ABDE-8BA3239350F1}"/>
          </ac:spMkLst>
        </pc:spChg>
        <pc:spChg chg="add">
          <ac:chgData name="Juan Carlos Niebles Duque" userId="6ea7b494-1251-463a-b4ce-1379a8f65a1a" providerId="ADAL" clId="{55636C42-5853-4645-A4C2-8C0A131F517D}" dt="2018-11-13T19:06:57.804" v="30"/>
          <ac:spMkLst>
            <pc:docMk/>
            <pc:sldMk cId="676125044" sldId="416"/>
            <ac:spMk id="16" creationId="{45080524-4691-F645-BE2E-8263BF7C6DC1}"/>
          </ac:spMkLst>
        </pc:spChg>
        <pc:cxnChg chg="del">
          <ac:chgData name="Juan Carlos Niebles Duque" userId="6ea7b494-1251-463a-b4ce-1379a8f65a1a" providerId="ADAL" clId="{55636C42-5853-4645-A4C2-8C0A131F517D}" dt="2018-11-13T19:06:55.310" v="28" actId="478"/>
          <ac:cxnSpMkLst>
            <pc:docMk/>
            <pc:sldMk cId="676125044" sldId="416"/>
            <ac:cxnSpMk id="10" creationId="{00000000-0000-0000-0000-000000000000}"/>
          </ac:cxnSpMkLst>
        </pc:cxnChg>
        <pc:cxnChg chg="del">
          <ac:chgData name="Juan Carlos Niebles Duque" userId="6ea7b494-1251-463a-b4ce-1379a8f65a1a" providerId="ADAL" clId="{55636C42-5853-4645-A4C2-8C0A131F517D}" dt="2018-11-13T19:06:55.310" v="28" actId="478"/>
          <ac:cxnSpMkLst>
            <pc:docMk/>
            <pc:sldMk cId="676125044" sldId="416"/>
            <ac:cxnSpMk id="12" creationId="{00000000-0000-0000-0000-000000000000}"/>
          </ac:cxnSpMkLst>
        </pc:cxnChg>
        <pc:cxnChg chg="add">
          <ac:chgData name="Juan Carlos Niebles Duque" userId="6ea7b494-1251-463a-b4ce-1379a8f65a1a" providerId="ADAL" clId="{55636C42-5853-4645-A4C2-8C0A131F517D}" dt="2018-11-13T19:06:57.804" v="30"/>
          <ac:cxnSpMkLst>
            <pc:docMk/>
            <pc:sldMk cId="676125044" sldId="416"/>
            <ac:cxnSpMk id="17" creationId="{B7074BC7-66AF-524D-A4EB-BC65A8B9736D}"/>
          </ac:cxnSpMkLst>
        </pc:cxnChg>
        <pc:cxnChg chg="add">
          <ac:chgData name="Juan Carlos Niebles Duque" userId="6ea7b494-1251-463a-b4ce-1379a8f65a1a" providerId="ADAL" clId="{55636C42-5853-4645-A4C2-8C0A131F517D}" dt="2018-11-13T19:06:57.804" v="30"/>
          <ac:cxnSpMkLst>
            <pc:docMk/>
            <pc:sldMk cId="676125044" sldId="416"/>
            <ac:cxnSpMk id="18" creationId="{66717995-DAC2-0D47-B926-A7A79FC0358F}"/>
          </ac:cxnSpMkLst>
        </pc:cxnChg>
      </pc:sldChg>
      <pc:sldChg chg="modSp">
        <pc:chgData name="Juan Carlos Niebles Duque" userId="6ea7b494-1251-463a-b4ce-1379a8f65a1a" providerId="ADAL" clId="{55636C42-5853-4645-A4C2-8C0A131F517D}" dt="2018-11-13T19:07:13.114" v="32" actId="20577"/>
        <pc:sldMkLst>
          <pc:docMk/>
          <pc:sldMk cId="1297638231" sldId="417"/>
        </pc:sldMkLst>
        <pc:spChg chg="mod">
          <ac:chgData name="Juan Carlos Niebles Duque" userId="6ea7b494-1251-463a-b4ce-1379a8f65a1a" providerId="ADAL" clId="{55636C42-5853-4645-A4C2-8C0A131F517D}" dt="2018-11-13T19:07:13.114" v="32" actId="20577"/>
          <ac:spMkLst>
            <pc:docMk/>
            <pc:sldMk cId="1297638231" sldId="417"/>
            <ac:spMk id="3" creationId="{00000000-0000-0000-0000-000000000000}"/>
          </ac:spMkLst>
        </pc:spChg>
      </pc:sldChg>
      <pc:sldChg chg="addSp delSp modSp">
        <pc:chgData name="Juan Carlos Niebles Duque" userId="6ea7b494-1251-463a-b4ce-1379a8f65a1a" providerId="ADAL" clId="{55636C42-5853-4645-A4C2-8C0A131F517D}" dt="2018-11-13T19:07:31.169" v="35" actId="478"/>
        <pc:sldMkLst>
          <pc:docMk/>
          <pc:sldMk cId="1311323347" sldId="418"/>
        </pc:sldMkLst>
        <pc:spChg chg="del">
          <ac:chgData name="Juan Carlos Niebles Duque" userId="6ea7b494-1251-463a-b4ce-1379a8f65a1a" providerId="ADAL" clId="{55636C42-5853-4645-A4C2-8C0A131F517D}" dt="2018-11-13T19:07:28.121" v="33" actId="478"/>
          <ac:spMkLst>
            <pc:docMk/>
            <pc:sldMk cId="1311323347" sldId="418"/>
            <ac:spMk id="3" creationId="{00000000-0000-0000-0000-000000000000}"/>
          </ac:spMkLst>
        </pc:spChg>
        <pc:spChg chg="add del mod">
          <ac:chgData name="Juan Carlos Niebles Duque" userId="6ea7b494-1251-463a-b4ce-1379a8f65a1a" providerId="ADAL" clId="{55636C42-5853-4645-A4C2-8C0A131F517D}" dt="2018-11-13T19:07:31.169" v="35" actId="478"/>
          <ac:spMkLst>
            <pc:docMk/>
            <pc:sldMk cId="1311323347" sldId="418"/>
            <ac:spMk id="5" creationId="{BF0F2DEF-8FAD-6C4A-8161-D5C099930BF3}"/>
          </ac:spMkLst>
        </pc:spChg>
        <pc:spChg chg="add">
          <ac:chgData name="Juan Carlos Niebles Duque" userId="6ea7b494-1251-463a-b4ce-1379a8f65a1a" providerId="ADAL" clId="{55636C42-5853-4645-A4C2-8C0A131F517D}" dt="2018-11-13T19:07:28.886" v="34"/>
          <ac:spMkLst>
            <pc:docMk/>
            <pc:sldMk cId="1311323347" sldId="418"/>
            <ac:spMk id="20" creationId="{F44C4F34-CF39-8E4F-823C-E0C0D8C8BBA9}"/>
          </ac:spMkLst>
        </pc:spChg>
        <pc:cxnChg chg="del">
          <ac:chgData name="Juan Carlos Niebles Duque" userId="6ea7b494-1251-463a-b4ce-1379a8f65a1a" providerId="ADAL" clId="{55636C42-5853-4645-A4C2-8C0A131F517D}" dt="2018-11-13T19:07:28.121" v="33" actId="478"/>
          <ac:cxnSpMkLst>
            <pc:docMk/>
            <pc:sldMk cId="1311323347" sldId="418"/>
            <ac:cxnSpMk id="10" creationId="{00000000-0000-0000-0000-000000000000}"/>
          </ac:cxnSpMkLst>
        </pc:cxnChg>
        <pc:cxnChg chg="del">
          <ac:chgData name="Juan Carlos Niebles Duque" userId="6ea7b494-1251-463a-b4ce-1379a8f65a1a" providerId="ADAL" clId="{55636C42-5853-4645-A4C2-8C0A131F517D}" dt="2018-11-13T19:07:28.121" v="33" actId="478"/>
          <ac:cxnSpMkLst>
            <pc:docMk/>
            <pc:sldMk cId="1311323347" sldId="418"/>
            <ac:cxnSpMk id="12" creationId="{00000000-0000-0000-0000-000000000000}"/>
          </ac:cxnSpMkLst>
        </pc:cxnChg>
        <pc:cxnChg chg="add">
          <ac:chgData name="Juan Carlos Niebles Duque" userId="6ea7b494-1251-463a-b4ce-1379a8f65a1a" providerId="ADAL" clId="{55636C42-5853-4645-A4C2-8C0A131F517D}" dt="2018-11-13T19:07:28.886" v="34"/>
          <ac:cxnSpMkLst>
            <pc:docMk/>
            <pc:sldMk cId="1311323347" sldId="418"/>
            <ac:cxnSpMk id="21" creationId="{BAF029A0-CEE7-2C47-A0FA-2C59BD2F71DD}"/>
          </ac:cxnSpMkLst>
        </pc:cxnChg>
        <pc:cxnChg chg="add">
          <ac:chgData name="Juan Carlos Niebles Duque" userId="6ea7b494-1251-463a-b4ce-1379a8f65a1a" providerId="ADAL" clId="{55636C42-5853-4645-A4C2-8C0A131F517D}" dt="2018-11-13T19:07:28.886" v="34"/>
          <ac:cxnSpMkLst>
            <pc:docMk/>
            <pc:sldMk cId="1311323347" sldId="418"/>
            <ac:cxnSpMk id="22" creationId="{670FE221-F2B2-1F48-8698-BC0885930FA7}"/>
          </ac:cxnSpMkLst>
        </pc:cxnChg>
      </pc:sldChg>
      <pc:sldChg chg="del">
        <pc:chgData name="Juan Carlos Niebles Duque" userId="6ea7b494-1251-463a-b4ce-1379a8f65a1a" providerId="ADAL" clId="{55636C42-5853-4645-A4C2-8C0A131F517D}" dt="2018-11-13T19:07:46.644" v="36" actId="2696"/>
        <pc:sldMkLst>
          <pc:docMk/>
          <pc:sldMk cId="792239053" sldId="419"/>
        </pc:sldMkLst>
      </pc:sldChg>
      <pc:sldChg chg="addSp delSp modSp">
        <pc:chgData name="Juan Carlos Niebles Duque" userId="6ea7b494-1251-463a-b4ce-1379a8f65a1a" providerId="ADAL" clId="{55636C42-5853-4645-A4C2-8C0A131F517D}" dt="2018-11-13T19:07:52.341" v="39" actId="478"/>
        <pc:sldMkLst>
          <pc:docMk/>
          <pc:sldMk cId="1598202636" sldId="420"/>
        </pc:sldMkLst>
        <pc:spChg chg="del">
          <ac:chgData name="Juan Carlos Niebles Duque" userId="6ea7b494-1251-463a-b4ce-1379a8f65a1a" providerId="ADAL" clId="{55636C42-5853-4645-A4C2-8C0A131F517D}" dt="2018-11-13T19:07:49.926" v="37" actId="478"/>
          <ac:spMkLst>
            <pc:docMk/>
            <pc:sldMk cId="1598202636" sldId="420"/>
            <ac:spMk id="3" creationId="{00000000-0000-0000-0000-000000000000}"/>
          </ac:spMkLst>
        </pc:spChg>
        <pc:spChg chg="add del mod">
          <ac:chgData name="Juan Carlos Niebles Duque" userId="6ea7b494-1251-463a-b4ce-1379a8f65a1a" providerId="ADAL" clId="{55636C42-5853-4645-A4C2-8C0A131F517D}" dt="2018-11-13T19:07:52.341" v="39" actId="478"/>
          <ac:spMkLst>
            <pc:docMk/>
            <pc:sldMk cId="1598202636" sldId="420"/>
            <ac:spMk id="5" creationId="{094CE040-4A2A-7D42-ABA6-AEFB07A21308}"/>
          </ac:spMkLst>
        </pc:spChg>
        <pc:spChg chg="add">
          <ac:chgData name="Juan Carlos Niebles Duque" userId="6ea7b494-1251-463a-b4ce-1379a8f65a1a" providerId="ADAL" clId="{55636C42-5853-4645-A4C2-8C0A131F517D}" dt="2018-11-13T19:07:50.520" v="38"/>
          <ac:spMkLst>
            <pc:docMk/>
            <pc:sldMk cId="1598202636" sldId="420"/>
            <ac:spMk id="16" creationId="{CF0998F7-9E9B-6B49-9097-5FEF02DD69ED}"/>
          </ac:spMkLst>
        </pc:spChg>
        <pc:cxnChg chg="del">
          <ac:chgData name="Juan Carlos Niebles Duque" userId="6ea7b494-1251-463a-b4ce-1379a8f65a1a" providerId="ADAL" clId="{55636C42-5853-4645-A4C2-8C0A131F517D}" dt="2018-11-13T19:07:49.926" v="37" actId="478"/>
          <ac:cxnSpMkLst>
            <pc:docMk/>
            <pc:sldMk cId="1598202636" sldId="420"/>
            <ac:cxnSpMk id="10" creationId="{00000000-0000-0000-0000-000000000000}"/>
          </ac:cxnSpMkLst>
        </pc:cxnChg>
        <pc:cxnChg chg="del">
          <ac:chgData name="Juan Carlos Niebles Duque" userId="6ea7b494-1251-463a-b4ce-1379a8f65a1a" providerId="ADAL" clId="{55636C42-5853-4645-A4C2-8C0A131F517D}" dt="2018-11-13T19:07:49.926" v="37" actId="478"/>
          <ac:cxnSpMkLst>
            <pc:docMk/>
            <pc:sldMk cId="1598202636" sldId="420"/>
            <ac:cxnSpMk id="12" creationId="{00000000-0000-0000-0000-000000000000}"/>
          </ac:cxnSpMkLst>
        </pc:cxnChg>
        <pc:cxnChg chg="add">
          <ac:chgData name="Juan Carlos Niebles Duque" userId="6ea7b494-1251-463a-b4ce-1379a8f65a1a" providerId="ADAL" clId="{55636C42-5853-4645-A4C2-8C0A131F517D}" dt="2018-11-13T19:07:50.520" v="38"/>
          <ac:cxnSpMkLst>
            <pc:docMk/>
            <pc:sldMk cId="1598202636" sldId="420"/>
            <ac:cxnSpMk id="17" creationId="{820DF8CA-57D9-FB45-9F56-D13BE9DFDDEA}"/>
          </ac:cxnSpMkLst>
        </pc:cxnChg>
        <pc:cxnChg chg="add">
          <ac:chgData name="Juan Carlos Niebles Duque" userId="6ea7b494-1251-463a-b4ce-1379a8f65a1a" providerId="ADAL" clId="{55636C42-5853-4645-A4C2-8C0A131F517D}" dt="2018-11-13T19:07:50.520" v="38"/>
          <ac:cxnSpMkLst>
            <pc:docMk/>
            <pc:sldMk cId="1598202636" sldId="420"/>
            <ac:cxnSpMk id="18" creationId="{B10B3856-35A1-7148-8B91-6A974DBDEA75}"/>
          </ac:cxnSpMkLst>
        </pc:cxnChg>
      </pc:sldChg>
      <pc:sldChg chg="modSp">
        <pc:chgData name="Juan Carlos Niebles Duque" userId="6ea7b494-1251-463a-b4ce-1379a8f65a1a" providerId="ADAL" clId="{55636C42-5853-4645-A4C2-8C0A131F517D}" dt="2018-11-13T19:10:13.016" v="47" actId="14100"/>
        <pc:sldMkLst>
          <pc:docMk/>
          <pc:sldMk cId="1857322812" sldId="428"/>
        </pc:sldMkLst>
        <pc:spChg chg="mod">
          <ac:chgData name="Juan Carlos Niebles Duque" userId="6ea7b494-1251-463a-b4ce-1379a8f65a1a" providerId="ADAL" clId="{55636C42-5853-4645-A4C2-8C0A131F517D}" dt="2018-11-13T19:10:13.016" v="47" actId="14100"/>
          <ac:spMkLst>
            <pc:docMk/>
            <pc:sldMk cId="1857322812" sldId="428"/>
            <ac:spMk id="3" creationId="{00000000-0000-0000-0000-000000000000}"/>
          </ac:spMkLst>
        </pc:spChg>
      </pc:sldChg>
      <pc:sldChg chg="modSp ord modTransition">
        <pc:chgData name="Juan Carlos Niebles Duque" userId="6ea7b494-1251-463a-b4ce-1379a8f65a1a" providerId="ADAL" clId="{55636C42-5853-4645-A4C2-8C0A131F517D}" dt="2018-11-13T19:23:37.625" v="173"/>
        <pc:sldMkLst>
          <pc:docMk/>
          <pc:sldMk cId="497786604" sldId="433"/>
        </pc:sldMkLst>
        <pc:spChg chg="mod">
          <ac:chgData name="Juan Carlos Niebles Duque" userId="6ea7b494-1251-463a-b4ce-1379a8f65a1a" providerId="ADAL" clId="{55636C42-5853-4645-A4C2-8C0A131F517D}" dt="2018-11-13T19:19:38.606" v="111" actId="5793"/>
          <ac:spMkLst>
            <pc:docMk/>
            <pc:sldMk cId="497786604" sldId="433"/>
            <ac:spMk id="3" creationId="{00000000-0000-0000-0000-000000000000}"/>
          </ac:spMkLst>
        </pc:spChg>
        <pc:picChg chg="mod">
          <ac:chgData name="Juan Carlos Niebles Duque" userId="6ea7b494-1251-463a-b4ce-1379a8f65a1a" providerId="ADAL" clId="{55636C42-5853-4645-A4C2-8C0A131F517D}" dt="2018-11-13T19:19:32.649" v="108" actId="1076"/>
          <ac:picMkLst>
            <pc:docMk/>
            <pc:sldMk cId="497786604" sldId="433"/>
            <ac:picMk id="6" creationId="{00000000-0000-0000-0000-000000000000}"/>
          </ac:picMkLst>
        </pc:picChg>
      </pc:sldChg>
      <pc:sldChg chg="addSp modSp">
        <pc:chgData name="Juan Carlos Niebles Duque" userId="6ea7b494-1251-463a-b4ce-1379a8f65a1a" providerId="ADAL" clId="{55636C42-5853-4645-A4C2-8C0A131F517D}" dt="2018-11-13T19:21:13.117" v="171" actId="1037"/>
        <pc:sldMkLst>
          <pc:docMk/>
          <pc:sldMk cId="741378868" sldId="435"/>
        </pc:sldMkLst>
        <pc:spChg chg="mod">
          <ac:chgData name="Juan Carlos Niebles Duque" userId="6ea7b494-1251-463a-b4ce-1379a8f65a1a" providerId="ADAL" clId="{55636C42-5853-4645-A4C2-8C0A131F517D}" dt="2018-11-13T19:20:11.514" v="115" actId="404"/>
          <ac:spMkLst>
            <pc:docMk/>
            <pc:sldMk cId="741378868" sldId="435"/>
            <ac:spMk id="3" creationId="{00000000-0000-0000-0000-000000000000}"/>
          </ac:spMkLst>
        </pc:spChg>
        <pc:spChg chg="add mod">
          <ac:chgData name="Juan Carlos Niebles Duque" userId="6ea7b494-1251-463a-b4ce-1379a8f65a1a" providerId="ADAL" clId="{55636C42-5853-4645-A4C2-8C0A131F517D}" dt="2018-11-13T19:21:13.117" v="171" actId="1037"/>
          <ac:spMkLst>
            <pc:docMk/>
            <pc:sldMk cId="741378868" sldId="435"/>
            <ac:spMk id="4" creationId="{AF97B883-85D3-D845-882B-E12D4CE69618}"/>
          </ac:spMkLst>
        </pc:spChg>
        <pc:spChg chg="add mod">
          <ac:chgData name="Juan Carlos Niebles Duque" userId="6ea7b494-1251-463a-b4ce-1379a8f65a1a" providerId="ADAL" clId="{55636C42-5853-4645-A4C2-8C0A131F517D}" dt="2018-11-13T19:21:03.896" v="164" actId="255"/>
          <ac:spMkLst>
            <pc:docMk/>
            <pc:sldMk cId="741378868" sldId="435"/>
            <ac:spMk id="7" creationId="{7ABC6171-C5DF-244B-B894-E04CB90D812E}"/>
          </ac:spMkLst>
        </pc:spChg>
        <pc:picChg chg="mod">
          <ac:chgData name="Juan Carlos Niebles Duque" userId="6ea7b494-1251-463a-b4ce-1379a8f65a1a" providerId="ADAL" clId="{55636C42-5853-4645-A4C2-8C0A131F517D}" dt="2018-11-13T19:20:13.783" v="116" actId="1076"/>
          <ac:picMkLst>
            <pc:docMk/>
            <pc:sldMk cId="741378868" sldId="435"/>
            <ac:picMk id="6" creationId="{00000000-0000-0000-0000-000000000000}"/>
          </ac:picMkLst>
        </pc:picChg>
      </pc:sldChg>
      <pc:sldChg chg="modSp">
        <pc:chgData name="Juan Carlos Niebles Duque" userId="6ea7b494-1251-463a-b4ce-1379a8f65a1a" providerId="ADAL" clId="{55636C42-5853-4645-A4C2-8C0A131F517D}" dt="2018-11-13T19:32:35.197" v="454" actId="1076"/>
        <pc:sldMkLst>
          <pc:docMk/>
          <pc:sldMk cId="630998008" sldId="440"/>
        </pc:sldMkLst>
        <pc:spChg chg="mod">
          <ac:chgData name="Juan Carlos Niebles Duque" userId="6ea7b494-1251-463a-b4ce-1379a8f65a1a" providerId="ADAL" clId="{55636C42-5853-4645-A4C2-8C0A131F517D}" dt="2018-11-13T19:32:35.197" v="454" actId="1076"/>
          <ac:spMkLst>
            <pc:docMk/>
            <pc:sldMk cId="630998008" sldId="440"/>
            <ac:spMk id="8" creationId="{00000000-0000-0000-0000-000000000000}"/>
          </ac:spMkLst>
        </pc:spChg>
        <pc:picChg chg="mod">
          <ac:chgData name="Juan Carlos Niebles Duque" userId="6ea7b494-1251-463a-b4ce-1379a8f65a1a" providerId="ADAL" clId="{55636C42-5853-4645-A4C2-8C0A131F517D}" dt="2018-11-13T19:31:16.264" v="416" actId="1036"/>
          <ac:picMkLst>
            <pc:docMk/>
            <pc:sldMk cId="630998008" sldId="440"/>
            <ac:picMk id="6" creationId="{00000000-0000-0000-0000-000000000000}"/>
          </ac:picMkLst>
        </pc:picChg>
      </pc:sldChg>
      <pc:sldChg chg="modSp">
        <pc:chgData name="Juan Carlos Niebles Duque" userId="6ea7b494-1251-463a-b4ce-1379a8f65a1a" providerId="ADAL" clId="{55636C42-5853-4645-A4C2-8C0A131F517D}" dt="2018-11-13T19:33:11.027" v="474" actId="20577"/>
        <pc:sldMkLst>
          <pc:docMk/>
          <pc:sldMk cId="1121363080" sldId="441"/>
        </pc:sldMkLst>
        <pc:spChg chg="mod">
          <ac:chgData name="Juan Carlos Niebles Duque" userId="6ea7b494-1251-463a-b4ce-1379a8f65a1a" providerId="ADAL" clId="{55636C42-5853-4645-A4C2-8C0A131F517D}" dt="2018-11-13T19:33:11.027" v="474" actId="20577"/>
          <ac:spMkLst>
            <pc:docMk/>
            <pc:sldMk cId="1121363080" sldId="441"/>
            <ac:spMk id="7" creationId="{00000000-0000-0000-0000-000000000000}"/>
          </ac:spMkLst>
        </pc:spChg>
        <pc:picChg chg="mod">
          <ac:chgData name="Juan Carlos Niebles Duque" userId="6ea7b494-1251-463a-b4ce-1379a8f65a1a" providerId="ADAL" clId="{55636C42-5853-4645-A4C2-8C0A131F517D}" dt="2018-11-13T19:32:27.398" v="452" actId="1076"/>
          <ac:picMkLst>
            <pc:docMk/>
            <pc:sldMk cId="1121363080" sldId="441"/>
            <ac:picMk id="6" creationId="{00000000-0000-0000-0000-000000000000}"/>
          </ac:picMkLst>
        </pc:picChg>
      </pc:sldChg>
      <pc:sldChg chg="addSp modSp">
        <pc:chgData name="Juan Carlos Niebles Duque" userId="6ea7b494-1251-463a-b4ce-1379a8f65a1a" providerId="ADAL" clId="{55636C42-5853-4645-A4C2-8C0A131F517D}" dt="2018-11-13T19:41:34.505" v="647" actId="20577"/>
        <pc:sldMkLst>
          <pc:docMk/>
          <pc:sldMk cId="1890358756" sldId="442"/>
        </pc:sldMkLst>
        <pc:spChg chg="add">
          <ac:chgData name="Juan Carlos Niebles Duque" userId="6ea7b494-1251-463a-b4ce-1379a8f65a1a" providerId="ADAL" clId="{55636C42-5853-4645-A4C2-8C0A131F517D}" dt="2018-11-13T19:35:43.494" v="533"/>
          <ac:spMkLst>
            <pc:docMk/>
            <pc:sldMk cId="1890358756" sldId="442"/>
            <ac:spMk id="4" creationId="{03130C6A-DF1B-7345-BB7C-6693DCBFCB6E}"/>
          </ac:spMkLst>
        </pc:spChg>
        <pc:spChg chg="mod">
          <ac:chgData name="Juan Carlos Niebles Duque" userId="6ea7b494-1251-463a-b4ce-1379a8f65a1a" providerId="ADAL" clId="{55636C42-5853-4645-A4C2-8C0A131F517D}" dt="2018-11-13T19:41:34.505" v="647" actId="20577"/>
          <ac:spMkLst>
            <pc:docMk/>
            <pc:sldMk cId="1890358756" sldId="442"/>
            <ac:spMk id="7" creationId="{00000000-0000-0000-0000-000000000000}"/>
          </ac:spMkLst>
        </pc:spChg>
      </pc:sldChg>
      <pc:sldChg chg="addSp delSp modSp">
        <pc:chgData name="Juan Carlos Niebles Duque" userId="6ea7b494-1251-463a-b4ce-1379a8f65a1a" providerId="ADAL" clId="{55636C42-5853-4645-A4C2-8C0A131F517D}" dt="2018-11-13T19:35:22.622" v="507"/>
        <pc:sldMkLst>
          <pc:docMk/>
          <pc:sldMk cId="435419340" sldId="443"/>
        </pc:sldMkLst>
        <pc:spChg chg="add del mod">
          <ac:chgData name="Juan Carlos Niebles Duque" userId="6ea7b494-1251-463a-b4ce-1379a8f65a1a" providerId="ADAL" clId="{55636C42-5853-4645-A4C2-8C0A131F517D}" dt="2018-11-13T19:35:21.556" v="506" actId="478"/>
          <ac:spMkLst>
            <pc:docMk/>
            <pc:sldMk cId="435419340" sldId="443"/>
            <ac:spMk id="4" creationId="{873BEF55-3A46-8F4D-B617-68E0EA37C0AA}"/>
          </ac:spMkLst>
        </pc:spChg>
        <pc:spChg chg="del mod">
          <ac:chgData name="Juan Carlos Niebles Duque" userId="6ea7b494-1251-463a-b4ce-1379a8f65a1a" providerId="ADAL" clId="{55636C42-5853-4645-A4C2-8C0A131F517D}" dt="2018-11-13T19:35:02.716" v="501" actId="478"/>
          <ac:spMkLst>
            <pc:docMk/>
            <pc:sldMk cId="435419340" sldId="443"/>
            <ac:spMk id="7" creationId="{00000000-0000-0000-0000-000000000000}"/>
          </ac:spMkLst>
        </pc:spChg>
        <pc:spChg chg="add del">
          <ac:chgData name="Juan Carlos Niebles Duque" userId="6ea7b494-1251-463a-b4ce-1379a8f65a1a" providerId="ADAL" clId="{55636C42-5853-4645-A4C2-8C0A131F517D}" dt="2018-11-13T19:34:53.673" v="497"/>
          <ac:spMkLst>
            <pc:docMk/>
            <pc:sldMk cId="435419340" sldId="443"/>
            <ac:spMk id="9" creationId="{D0293822-C8A1-9F4A-AF6F-CBC4721A8DAD}"/>
          </ac:spMkLst>
        </pc:spChg>
        <pc:spChg chg="add mod">
          <ac:chgData name="Juan Carlos Niebles Duque" userId="6ea7b494-1251-463a-b4ce-1379a8f65a1a" providerId="ADAL" clId="{55636C42-5853-4645-A4C2-8C0A131F517D}" dt="2018-11-13T19:35:08.098" v="503" actId="20577"/>
          <ac:spMkLst>
            <pc:docMk/>
            <pc:sldMk cId="435419340" sldId="443"/>
            <ac:spMk id="10" creationId="{56F71329-8B77-634A-ADFE-9E76CDDA90B1}"/>
          </ac:spMkLst>
        </pc:spChg>
        <pc:picChg chg="del mod">
          <ac:chgData name="Juan Carlos Niebles Duque" userId="6ea7b494-1251-463a-b4ce-1379a8f65a1a" providerId="ADAL" clId="{55636C42-5853-4645-A4C2-8C0A131F517D}" dt="2018-11-13T19:35:18.571" v="505" actId="478"/>
          <ac:picMkLst>
            <pc:docMk/>
            <pc:sldMk cId="435419340" sldId="443"/>
            <ac:picMk id="6" creationId="{00000000-0000-0000-0000-000000000000}"/>
          </ac:picMkLst>
        </pc:picChg>
        <pc:picChg chg="add del mod">
          <ac:chgData name="Juan Carlos Niebles Duque" userId="6ea7b494-1251-463a-b4ce-1379a8f65a1a" providerId="ADAL" clId="{55636C42-5853-4645-A4C2-8C0A131F517D}" dt="2018-11-13T19:35:11.097" v="504" actId="1076"/>
          <ac:picMkLst>
            <pc:docMk/>
            <pc:sldMk cId="435419340" sldId="443"/>
            <ac:picMk id="8" creationId="{00000000-0000-0000-0000-000000000000}"/>
          </ac:picMkLst>
        </pc:picChg>
        <pc:picChg chg="add">
          <ac:chgData name="Juan Carlos Niebles Duque" userId="6ea7b494-1251-463a-b4ce-1379a8f65a1a" providerId="ADAL" clId="{55636C42-5853-4645-A4C2-8C0A131F517D}" dt="2018-11-13T19:35:22.622" v="507"/>
          <ac:picMkLst>
            <pc:docMk/>
            <pc:sldMk cId="435419340" sldId="443"/>
            <ac:picMk id="11" creationId="{FA4A6AA0-49DB-5542-BEBC-EBB4732D1BA6}"/>
          </ac:picMkLst>
        </pc:picChg>
      </pc:sldChg>
      <pc:sldChg chg="addSp delSp modSp">
        <pc:chgData name="Juan Carlos Niebles Duque" userId="6ea7b494-1251-463a-b4ce-1379a8f65a1a" providerId="ADAL" clId="{55636C42-5853-4645-A4C2-8C0A131F517D}" dt="2018-11-13T21:05:35.031" v="1519" actId="6549"/>
        <pc:sldMkLst>
          <pc:docMk/>
          <pc:sldMk cId="77984398" sldId="444"/>
        </pc:sldMkLst>
        <pc:spChg chg="mod">
          <ac:chgData name="Juan Carlos Niebles Duque" userId="6ea7b494-1251-463a-b4ce-1379a8f65a1a" providerId="ADAL" clId="{55636C42-5853-4645-A4C2-8C0A131F517D}" dt="2018-11-13T21:05:35.031" v="1519" actId="6549"/>
          <ac:spMkLst>
            <pc:docMk/>
            <pc:sldMk cId="77984398" sldId="444"/>
            <ac:spMk id="3" creationId="{00000000-0000-0000-0000-000000000000}"/>
          </ac:spMkLst>
        </pc:spChg>
        <pc:spChg chg="add del mod">
          <ac:chgData name="Juan Carlos Niebles Duque" userId="6ea7b494-1251-463a-b4ce-1379a8f65a1a" providerId="ADAL" clId="{55636C42-5853-4645-A4C2-8C0A131F517D}" dt="2018-11-13T19:55:47.559" v="974" actId="207"/>
          <ac:spMkLst>
            <pc:docMk/>
            <pc:sldMk cId="77984398" sldId="444"/>
            <ac:spMk id="5" creationId="{ABC03AFD-0CB2-7144-A330-FCC91CD8988C}"/>
          </ac:spMkLst>
        </pc:spChg>
        <pc:spChg chg="del">
          <ac:chgData name="Juan Carlos Niebles Duque" userId="6ea7b494-1251-463a-b4ce-1379a8f65a1a" providerId="ADAL" clId="{55636C42-5853-4645-A4C2-8C0A131F517D}" dt="2018-11-13T19:36:44.169" v="571" actId="478"/>
          <ac:spMkLst>
            <pc:docMk/>
            <pc:sldMk cId="77984398" sldId="444"/>
            <ac:spMk id="7" creationId="{00000000-0000-0000-0000-000000000000}"/>
          </ac:spMkLst>
        </pc:spChg>
      </pc:sldChg>
      <pc:sldChg chg="addSp delSp modSp">
        <pc:chgData name="Juan Carlos Niebles Duque" userId="6ea7b494-1251-463a-b4ce-1379a8f65a1a" providerId="ADAL" clId="{55636C42-5853-4645-A4C2-8C0A131F517D}" dt="2018-11-13T19:56:53.887" v="994" actId="20577"/>
        <pc:sldMkLst>
          <pc:docMk/>
          <pc:sldMk cId="336657410" sldId="445"/>
        </pc:sldMkLst>
        <pc:spChg chg="mod">
          <ac:chgData name="Juan Carlos Niebles Duque" userId="6ea7b494-1251-463a-b4ce-1379a8f65a1a" providerId="ADAL" clId="{55636C42-5853-4645-A4C2-8C0A131F517D}" dt="2018-11-13T19:56:53.887" v="994" actId="20577"/>
          <ac:spMkLst>
            <pc:docMk/>
            <pc:sldMk cId="336657410" sldId="445"/>
            <ac:spMk id="3" creationId="{00000000-0000-0000-0000-000000000000}"/>
          </ac:spMkLst>
        </pc:spChg>
        <pc:spChg chg="add mod">
          <ac:chgData name="Juan Carlos Niebles Duque" userId="6ea7b494-1251-463a-b4ce-1379a8f65a1a" providerId="ADAL" clId="{55636C42-5853-4645-A4C2-8C0A131F517D}" dt="2018-11-13T19:42:05.927" v="662" actId="207"/>
          <ac:spMkLst>
            <pc:docMk/>
            <pc:sldMk cId="336657410" sldId="445"/>
            <ac:spMk id="5" creationId="{D34BD0D4-0C71-1844-97C5-D6B115A1BABB}"/>
          </ac:spMkLst>
        </pc:spChg>
        <pc:spChg chg="del">
          <ac:chgData name="Juan Carlos Niebles Duque" userId="6ea7b494-1251-463a-b4ce-1379a8f65a1a" providerId="ADAL" clId="{55636C42-5853-4645-A4C2-8C0A131F517D}" dt="2018-11-13T19:37:31.734" v="577" actId="478"/>
          <ac:spMkLst>
            <pc:docMk/>
            <pc:sldMk cId="336657410" sldId="445"/>
            <ac:spMk id="7" creationId="{00000000-0000-0000-0000-000000000000}"/>
          </ac:spMkLst>
        </pc:spChg>
      </pc:sldChg>
      <pc:sldChg chg="modSp">
        <pc:chgData name="Juan Carlos Niebles Duque" userId="6ea7b494-1251-463a-b4ce-1379a8f65a1a" providerId="ADAL" clId="{55636C42-5853-4645-A4C2-8C0A131F517D}" dt="2018-11-13T19:58:43.936" v="1148" actId="20577"/>
        <pc:sldMkLst>
          <pc:docMk/>
          <pc:sldMk cId="1245822308" sldId="446"/>
        </pc:sldMkLst>
        <pc:spChg chg="mod">
          <ac:chgData name="Juan Carlos Niebles Duque" userId="6ea7b494-1251-463a-b4ce-1379a8f65a1a" providerId="ADAL" clId="{55636C42-5853-4645-A4C2-8C0A131F517D}" dt="2018-11-13T19:58:43.936" v="1148" actId="20577"/>
          <ac:spMkLst>
            <pc:docMk/>
            <pc:sldMk cId="1245822308" sldId="446"/>
            <ac:spMk id="3" creationId="{00000000-0000-0000-0000-000000000000}"/>
          </ac:spMkLst>
        </pc:spChg>
        <pc:picChg chg="mod">
          <ac:chgData name="Juan Carlos Niebles Duque" userId="6ea7b494-1251-463a-b4ce-1379a8f65a1a" providerId="ADAL" clId="{55636C42-5853-4645-A4C2-8C0A131F517D}" dt="2018-11-13T19:57:39.194" v="1014" actId="1076"/>
          <ac:picMkLst>
            <pc:docMk/>
            <pc:sldMk cId="1245822308" sldId="446"/>
            <ac:picMk id="6" creationId="{00000000-0000-0000-0000-000000000000}"/>
          </ac:picMkLst>
        </pc:picChg>
      </pc:sldChg>
      <pc:sldChg chg="addSp delSp modSp">
        <pc:chgData name="Juan Carlos Niebles Duque" userId="6ea7b494-1251-463a-b4ce-1379a8f65a1a" providerId="ADAL" clId="{55636C42-5853-4645-A4C2-8C0A131F517D}" dt="2018-11-13T19:42:31.425" v="666" actId="207"/>
        <pc:sldMkLst>
          <pc:docMk/>
          <pc:sldMk cId="135793773" sldId="447"/>
        </pc:sldMkLst>
        <pc:spChg chg="add mod">
          <ac:chgData name="Juan Carlos Niebles Duque" userId="6ea7b494-1251-463a-b4ce-1379a8f65a1a" providerId="ADAL" clId="{55636C42-5853-4645-A4C2-8C0A131F517D}" dt="2018-11-13T19:42:31.425" v="666" actId="207"/>
          <ac:spMkLst>
            <pc:docMk/>
            <pc:sldMk cId="135793773" sldId="447"/>
            <ac:spMk id="5" creationId="{55DCD28E-32E7-AA4D-9A8C-0A8EF9F11A35}"/>
          </ac:spMkLst>
        </pc:spChg>
        <pc:spChg chg="del">
          <ac:chgData name="Juan Carlos Niebles Duque" userId="6ea7b494-1251-463a-b4ce-1379a8f65a1a" providerId="ADAL" clId="{55636C42-5853-4645-A4C2-8C0A131F517D}" dt="2018-11-13T19:42:19.485" v="663" actId="478"/>
          <ac:spMkLst>
            <pc:docMk/>
            <pc:sldMk cId="135793773" sldId="447"/>
            <ac:spMk id="7" creationId="{00000000-0000-0000-0000-000000000000}"/>
          </ac:spMkLst>
        </pc:spChg>
      </pc:sldChg>
      <pc:sldChg chg="modSp">
        <pc:chgData name="Juan Carlos Niebles Duque" userId="6ea7b494-1251-463a-b4ce-1379a8f65a1a" providerId="ADAL" clId="{55636C42-5853-4645-A4C2-8C0A131F517D}" dt="2018-11-13T19:51:36.619" v="833" actId="14100"/>
        <pc:sldMkLst>
          <pc:docMk/>
          <pc:sldMk cId="281912593" sldId="448"/>
        </pc:sldMkLst>
        <pc:picChg chg="mod">
          <ac:chgData name="Juan Carlos Niebles Duque" userId="6ea7b494-1251-463a-b4ce-1379a8f65a1a" providerId="ADAL" clId="{55636C42-5853-4645-A4C2-8C0A131F517D}" dt="2018-11-13T19:51:36.619" v="833" actId="14100"/>
          <ac:picMkLst>
            <pc:docMk/>
            <pc:sldMk cId="281912593" sldId="448"/>
            <ac:picMk id="6" creationId="{00000000-0000-0000-0000-000000000000}"/>
          </ac:picMkLst>
        </pc:picChg>
      </pc:sldChg>
      <pc:sldChg chg="addSp modSp">
        <pc:chgData name="Juan Carlos Niebles Duque" userId="6ea7b494-1251-463a-b4ce-1379a8f65a1a" providerId="ADAL" clId="{55636C42-5853-4645-A4C2-8C0A131F517D}" dt="2018-11-13T19:53:41.676" v="926" actId="2085"/>
        <pc:sldMkLst>
          <pc:docMk/>
          <pc:sldMk cId="636363493" sldId="449"/>
        </pc:sldMkLst>
        <pc:spChg chg="add mod">
          <ac:chgData name="Juan Carlos Niebles Duque" userId="6ea7b494-1251-463a-b4ce-1379a8f65a1a" providerId="ADAL" clId="{55636C42-5853-4645-A4C2-8C0A131F517D}" dt="2018-11-13T19:53:41.676" v="926" actId="2085"/>
          <ac:spMkLst>
            <pc:docMk/>
            <pc:sldMk cId="636363493" sldId="449"/>
            <ac:spMk id="3" creationId="{D8061DBE-4416-2242-A68F-E13758784160}"/>
          </ac:spMkLst>
        </pc:spChg>
        <pc:spChg chg="mod">
          <ac:chgData name="Juan Carlos Niebles Duque" userId="6ea7b494-1251-463a-b4ce-1379a8f65a1a" providerId="ADAL" clId="{55636C42-5853-4645-A4C2-8C0A131F517D}" dt="2018-11-13T19:52:28.298" v="845" actId="14100"/>
          <ac:spMkLst>
            <pc:docMk/>
            <pc:sldMk cId="636363493" sldId="449"/>
            <ac:spMk id="7" creationId="{00000000-0000-0000-0000-000000000000}"/>
          </ac:spMkLst>
        </pc:spChg>
        <pc:spChg chg="mod">
          <ac:chgData name="Juan Carlos Niebles Duque" userId="6ea7b494-1251-463a-b4ce-1379a8f65a1a" providerId="ADAL" clId="{55636C42-5853-4645-A4C2-8C0A131F517D}" dt="2018-11-13T19:53:21.491" v="921" actId="20577"/>
          <ac:spMkLst>
            <pc:docMk/>
            <pc:sldMk cId="636363493" sldId="449"/>
            <ac:spMk id="9" creationId="{00000000-0000-0000-0000-000000000000}"/>
          </ac:spMkLst>
        </pc:spChg>
        <pc:picChg chg="mod">
          <ac:chgData name="Juan Carlos Niebles Duque" userId="6ea7b494-1251-463a-b4ce-1379a8f65a1a" providerId="ADAL" clId="{55636C42-5853-4645-A4C2-8C0A131F517D}" dt="2018-11-13T19:51:51.248" v="839" actId="1076"/>
          <ac:picMkLst>
            <pc:docMk/>
            <pc:sldMk cId="636363493" sldId="449"/>
            <ac:picMk id="6" creationId="{00000000-0000-0000-0000-000000000000}"/>
          </ac:picMkLst>
        </pc:picChg>
        <pc:picChg chg="mod modCrop">
          <ac:chgData name="Juan Carlos Niebles Duque" userId="6ea7b494-1251-463a-b4ce-1379a8f65a1a" providerId="ADAL" clId="{55636C42-5853-4645-A4C2-8C0A131F517D}" dt="2018-11-13T19:53:26.323" v="922" actId="1076"/>
          <ac:picMkLst>
            <pc:docMk/>
            <pc:sldMk cId="636363493" sldId="449"/>
            <ac:picMk id="8" creationId="{00000000-0000-0000-0000-000000000000}"/>
          </ac:picMkLst>
        </pc:picChg>
      </pc:sldChg>
      <pc:sldChg chg="modSp">
        <pc:chgData name="Juan Carlos Niebles Duque" userId="6ea7b494-1251-463a-b4ce-1379a8f65a1a" providerId="ADAL" clId="{55636C42-5853-4645-A4C2-8C0A131F517D}" dt="2018-11-13T19:53:59.100" v="941" actId="14100"/>
        <pc:sldMkLst>
          <pc:docMk/>
          <pc:sldMk cId="1088353507" sldId="450"/>
        </pc:sldMkLst>
        <pc:spChg chg="mod">
          <ac:chgData name="Juan Carlos Niebles Duque" userId="6ea7b494-1251-463a-b4ce-1379a8f65a1a" providerId="ADAL" clId="{55636C42-5853-4645-A4C2-8C0A131F517D}" dt="2018-11-13T19:53:53.992" v="938" actId="1037"/>
          <ac:spMkLst>
            <pc:docMk/>
            <pc:sldMk cId="1088353507" sldId="450"/>
            <ac:spMk id="7" creationId="{00000000-0000-0000-0000-000000000000}"/>
          </ac:spMkLst>
        </pc:spChg>
        <pc:spChg chg="mod">
          <ac:chgData name="Juan Carlos Niebles Duque" userId="6ea7b494-1251-463a-b4ce-1379a8f65a1a" providerId="ADAL" clId="{55636C42-5853-4645-A4C2-8C0A131F517D}" dt="2018-11-13T19:44:28.832" v="701" actId="20577"/>
          <ac:spMkLst>
            <pc:docMk/>
            <pc:sldMk cId="1088353507" sldId="450"/>
            <ac:spMk id="10" creationId="{00000000-0000-0000-0000-000000000000}"/>
          </ac:spMkLst>
        </pc:spChg>
        <pc:picChg chg="mod">
          <ac:chgData name="Juan Carlos Niebles Duque" userId="6ea7b494-1251-463a-b4ce-1379a8f65a1a" providerId="ADAL" clId="{55636C42-5853-4645-A4C2-8C0A131F517D}" dt="2018-11-13T19:53:59.100" v="941" actId="14100"/>
          <ac:picMkLst>
            <pc:docMk/>
            <pc:sldMk cId="1088353507" sldId="450"/>
            <ac:picMk id="3" creationId="{00000000-0000-0000-0000-000000000000}"/>
          </ac:picMkLst>
        </pc:picChg>
        <pc:picChg chg="mod">
          <ac:chgData name="Juan Carlos Niebles Duque" userId="6ea7b494-1251-463a-b4ce-1379a8f65a1a" providerId="ADAL" clId="{55636C42-5853-4645-A4C2-8C0A131F517D}" dt="2018-11-13T19:53:53.992" v="938" actId="1037"/>
          <ac:picMkLst>
            <pc:docMk/>
            <pc:sldMk cId="1088353507" sldId="450"/>
            <ac:picMk id="6" creationId="{00000000-0000-0000-0000-000000000000}"/>
          </ac:picMkLst>
        </pc:picChg>
      </pc:sldChg>
      <pc:sldChg chg="modSp">
        <pc:chgData name="Juan Carlos Niebles Duque" userId="6ea7b494-1251-463a-b4ce-1379a8f65a1a" providerId="ADAL" clId="{55636C42-5853-4645-A4C2-8C0A131F517D}" dt="2018-11-13T19:54:18.586" v="962" actId="1038"/>
        <pc:sldMkLst>
          <pc:docMk/>
          <pc:sldMk cId="613140315" sldId="451"/>
        </pc:sldMkLst>
        <pc:spChg chg="mod">
          <ac:chgData name="Juan Carlos Niebles Duque" userId="6ea7b494-1251-463a-b4ce-1379a8f65a1a" providerId="ADAL" clId="{55636C42-5853-4645-A4C2-8C0A131F517D}" dt="2018-11-13T19:54:18.586" v="962" actId="1038"/>
          <ac:spMkLst>
            <pc:docMk/>
            <pc:sldMk cId="613140315" sldId="451"/>
            <ac:spMk id="7" creationId="{00000000-0000-0000-0000-000000000000}"/>
          </ac:spMkLst>
        </pc:spChg>
        <pc:spChg chg="mod">
          <ac:chgData name="Juan Carlos Niebles Duque" userId="6ea7b494-1251-463a-b4ce-1379a8f65a1a" providerId="ADAL" clId="{55636C42-5853-4645-A4C2-8C0A131F517D}" dt="2018-11-13T19:50:17.569" v="831" actId="20577"/>
          <ac:spMkLst>
            <pc:docMk/>
            <pc:sldMk cId="613140315" sldId="451"/>
            <ac:spMk id="9" creationId="{00000000-0000-0000-0000-000000000000}"/>
          </ac:spMkLst>
        </pc:spChg>
        <pc:picChg chg="mod">
          <ac:chgData name="Juan Carlos Niebles Duque" userId="6ea7b494-1251-463a-b4ce-1379a8f65a1a" providerId="ADAL" clId="{55636C42-5853-4645-A4C2-8C0A131F517D}" dt="2018-11-13T19:54:18.586" v="962" actId="1038"/>
          <ac:picMkLst>
            <pc:docMk/>
            <pc:sldMk cId="613140315" sldId="451"/>
            <ac:picMk id="6" creationId="{00000000-0000-0000-0000-000000000000}"/>
          </ac:picMkLst>
        </pc:picChg>
      </pc:sldChg>
      <pc:sldChg chg="addSp delSp modSp">
        <pc:chgData name="Juan Carlos Niebles Duque" userId="6ea7b494-1251-463a-b4ce-1379a8f65a1a" providerId="ADAL" clId="{55636C42-5853-4645-A4C2-8C0A131F517D}" dt="2018-11-13T19:55:15.496" v="972" actId="14100"/>
        <pc:sldMkLst>
          <pc:docMk/>
          <pc:sldMk cId="528661690" sldId="452"/>
        </pc:sldMkLst>
        <pc:spChg chg="mod">
          <ac:chgData name="Juan Carlos Niebles Duque" userId="6ea7b494-1251-463a-b4ce-1379a8f65a1a" providerId="ADAL" clId="{55636C42-5853-4645-A4C2-8C0A131F517D}" dt="2018-11-13T19:55:15.496" v="972" actId="14100"/>
          <ac:spMkLst>
            <pc:docMk/>
            <pc:sldMk cId="528661690" sldId="452"/>
            <ac:spMk id="7" creationId="{00000000-0000-0000-0000-000000000000}"/>
          </ac:spMkLst>
        </pc:spChg>
        <pc:spChg chg="mod">
          <ac:chgData name="Juan Carlos Niebles Duque" userId="6ea7b494-1251-463a-b4ce-1379a8f65a1a" providerId="ADAL" clId="{55636C42-5853-4645-A4C2-8C0A131F517D}" dt="2018-11-13T19:46:24.141" v="727" actId="20577"/>
          <ac:spMkLst>
            <pc:docMk/>
            <pc:sldMk cId="528661690" sldId="452"/>
            <ac:spMk id="9" creationId="{00000000-0000-0000-0000-000000000000}"/>
          </ac:spMkLst>
        </pc:spChg>
        <pc:picChg chg="del">
          <ac:chgData name="Juan Carlos Niebles Duque" userId="6ea7b494-1251-463a-b4ce-1379a8f65a1a" providerId="ADAL" clId="{55636C42-5853-4645-A4C2-8C0A131F517D}" dt="2018-11-13T19:54:52.330" v="963" actId="478"/>
          <ac:picMkLst>
            <pc:docMk/>
            <pc:sldMk cId="528661690" sldId="452"/>
            <ac:picMk id="6" creationId="{00000000-0000-0000-0000-000000000000}"/>
          </ac:picMkLst>
        </pc:picChg>
        <pc:picChg chg="add mod">
          <ac:chgData name="Juan Carlos Niebles Duque" userId="6ea7b494-1251-463a-b4ce-1379a8f65a1a" providerId="ADAL" clId="{55636C42-5853-4645-A4C2-8C0A131F517D}" dt="2018-11-13T19:55:06.560" v="969" actId="1076"/>
          <ac:picMkLst>
            <pc:docMk/>
            <pc:sldMk cId="528661690" sldId="452"/>
            <ac:picMk id="8" creationId="{E8B7682E-1205-2541-9D37-3E033AFA84DF}"/>
          </ac:picMkLst>
        </pc:picChg>
      </pc:sldChg>
      <pc:sldChg chg="addSp delSp modSp">
        <pc:chgData name="Juan Carlos Niebles Duque" userId="6ea7b494-1251-463a-b4ce-1379a8f65a1a" providerId="ADAL" clId="{55636C42-5853-4645-A4C2-8C0A131F517D}" dt="2018-11-13T19:05:37.322" v="27" actId="478"/>
        <pc:sldMkLst>
          <pc:docMk/>
          <pc:sldMk cId="438083343" sldId="453"/>
        </pc:sldMkLst>
        <pc:spChg chg="del">
          <ac:chgData name="Juan Carlos Niebles Duque" userId="6ea7b494-1251-463a-b4ce-1379a8f65a1a" providerId="ADAL" clId="{55636C42-5853-4645-A4C2-8C0A131F517D}" dt="2018-11-13T19:05:34.795" v="25" actId="478"/>
          <ac:spMkLst>
            <pc:docMk/>
            <pc:sldMk cId="438083343" sldId="453"/>
            <ac:spMk id="3" creationId="{00000000-0000-0000-0000-000000000000}"/>
          </ac:spMkLst>
        </pc:spChg>
        <pc:spChg chg="add del mod">
          <ac:chgData name="Juan Carlos Niebles Duque" userId="6ea7b494-1251-463a-b4ce-1379a8f65a1a" providerId="ADAL" clId="{55636C42-5853-4645-A4C2-8C0A131F517D}" dt="2018-11-13T19:05:37.322" v="27" actId="478"/>
          <ac:spMkLst>
            <pc:docMk/>
            <pc:sldMk cId="438083343" sldId="453"/>
            <ac:spMk id="5" creationId="{D47C1A86-30C2-7A42-9D98-D392CE747F8E}"/>
          </ac:spMkLst>
        </pc:spChg>
        <pc:spChg chg="add">
          <ac:chgData name="Juan Carlos Niebles Duque" userId="6ea7b494-1251-463a-b4ce-1379a8f65a1a" providerId="ADAL" clId="{55636C42-5853-4645-A4C2-8C0A131F517D}" dt="2018-11-13T19:05:35.286" v="26"/>
          <ac:spMkLst>
            <pc:docMk/>
            <pc:sldMk cId="438083343" sldId="453"/>
            <ac:spMk id="16" creationId="{8B589FE2-6C12-184C-9DB8-358EDF91A7C7}"/>
          </ac:spMkLst>
        </pc:spChg>
        <pc:cxnChg chg="del">
          <ac:chgData name="Juan Carlos Niebles Duque" userId="6ea7b494-1251-463a-b4ce-1379a8f65a1a" providerId="ADAL" clId="{55636C42-5853-4645-A4C2-8C0A131F517D}" dt="2018-11-13T19:05:34.795" v="25" actId="478"/>
          <ac:cxnSpMkLst>
            <pc:docMk/>
            <pc:sldMk cId="438083343" sldId="453"/>
            <ac:cxnSpMk id="10" creationId="{00000000-0000-0000-0000-000000000000}"/>
          </ac:cxnSpMkLst>
        </pc:cxnChg>
        <pc:cxnChg chg="del">
          <ac:chgData name="Juan Carlos Niebles Duque" userId="6ea7b494-1251-463a-b4ce-1379a8f65a1a" providerId="ADAL" clId="{55636C42-5853-4645-A4C2-8C0A131F517D}" dt="2018-11-13T19:05:34.795" v="25" actId="478"/>
          <ac:cxnSpMkLst>
            <pc:docMk/>
            <pc:sldMk cId="438083343" sldId="453"/>
            <ac:cxnSpMk id="12" creationId="{00000000-0000-0000-0000-000000000000}"/>
          </ac:cxnSpMkLst>
        </pc:cxnChg>
        <pc:cxnChg chg="add">
          <ac:chgData name="Juan Carlos Niebles Duque" userId="6ea7b494-1251-463a-b4ce-1379a8f65a1a" providerId="ADAL" clId="{55636C42-5853-4645-A4C2-8C0A131F517D}" dt="2018-11-13T19:05:35.286" v="26"/>
          <ac:cxnSpMkLst>
            <pc:docMk/>
            <pc:sldMk cId="438083343" sldId="453"/>
            <ac:cxnSpMk id="17" creationId="{E44C51ED-D296-034B-A5A2-606EBDF66C34}"/>
          </ac:cxnSpMkLst>
        </pc:cxnChg>
        <pc:cxnChg chg="add">
          <ac:chgData name="Juan Carlos Niebles Duque" userId="6ea7b494-1251-463a-b4ce-1379a8f65a1a" providerId="ADAL" clId="{55636C42-5853-4645-A4C2-8C0A131F517D}" dt="2018-11-13T19:05:35.286" v="26"/>
          <ac:cxnSpMkLst>
            <pc:docMk/>
            <pc:sldMk cId="438083343" sldId="453"/>
            <ac:cxnSpMk id="18" creationId="{6A3CEE82-B2FB-BE41-856F-5ECBCC675400}"/>
          </ac:cxnSpMkLst>
        </pc:cxnChg>
      </pc:sldChg>
      <pc:sldChg chg="ord">
        <pc:chgData name="Juan Carlos Niebles Duque" userId="6ea7b494-1251-463a-b4ce-1379a8f65a1a" providerId="ADAL" clId="{55636C42-5853-4645-A4C2-8C0A131F517D}" dt="2018-11-13T19:08:52.607" v="40"/>
        <pc:sldMkLst>
          <pc:docMk/>
          <pc:sldMk cId="1124039796" sldId="454"/>
        </pc:sldMkLst>
      </pc:sldChg>
      <pc:sldChg chg="addSp delSp modSp">
        <pc:chgData name="Juan Carlos Niebles Duque" userId="6ea7b494-1251-463a-b4ce-1379a8f65a1a" providerId="ADAL" clId="{55636C42-5853-4645-A4C2-8C0A131F517D}" dt="2018-11-13T19:19:20.203" v="106" actId="20577"/>
        <pc:sldMkLst>
          <pc:docMk/>
          <pc:sldMk cId="1216464677" sldId="456"/>
        </pc:sldMkLst>
        <pc:spChg chg="mod">
          <ac:chgData name="Juan Carlos Niebles Duque" userId="6ea7b494-1251-463a-b4ce-1379a8f65a1a" providerId="ADAL" clId="{55636C42-5853-4645-A4C2-8C0A131F517D}" dt="2018-11-13T19:19:20.203" v="106" actId="20577"/>
          <ac:spMkLst>
            <pc:docMk/>
            <pc:sldMk cId="1216464677" sldId="456"/>
            <ac:spMk id="9" creationId="{00000000-0000-0000-0000-000000000000}"/>
          </ac:spMkLst>
        </pc:spChg>
        <pc:picChg chg="mod">
          <ac:chgData name="Juan Carlos Niebles Duque" userId="6ea7b494-1251-463a-b4ce-1379a8f65a1a" providerId="ADAL" clId="{55636C42-5853-4645-A4C2-8C0A131F517D}" dt="2018-11-13T19:18:47.957" v="75" actId="1076"/>
          <ac:picMkLst>
            <pc:docMk/>
            <pc:sldMk cId="1216464677" sldId="456"/>
            <ac:picMk id="6" creationId="{00000000-0000-0000-0000-000000000000}"/>
          </ac:picMkLst>
        </pc:picChg>
        <pc:picChg chg="add">
          <ac:chgData name="Juan Carlos Niebles Duque" userId="6ea7b494-1251-463a-b4ce-1379a8f65a1a" providerId="ADAL" clId="{55636C42-5853-4645-A4C2-8C0A131F517D}" dt="2018-11-13T19:18:42.157" v="74"/>
          <ac:picMkLst>
            <pc:docMk/>
            <pc:sldMk cId="1216464677" sldId="456"/>
            <ac:picMk id="7" creationId="{A1DF09FC-5C50-4A4F-A371-ACCA381B8CDC}"/>
          </ac:picMkLst>
        </pc:picChg>
        <pc:picChg chg="del">
          <ac:chgData name="Juan Carlos Niebles Duque" userId="6ea7b494-1251-463a-b4ce-1379a8f65a1a" providerId="ADAL" clId="{55636C42-5853-4645-A4C2-8C0A131F517D}" dt="2018-11-13T19:18:41.688" v="73" actId="478"/>
          <ac:picMkLst>
            <pc:docMk/>
            <pc:sldMk cId="1216464677" sldId="456"/>
            <ac:picMk id="8" creationId="{00000000-0000-0000-0000-000000000000}"/>
          </ac:picMkLst>
        </pc:picChg>
      </pc:sldChg>
      <pc:sldChg chg="modSp">
        <pc:chgData name="Juan Carlos Niebles Duque" userId="6ea7b494-1251-463a-b4ce-1379a8f65a1a" providerId="ADAL" clId="{55636C42-5853-4645-A4C2-8C0A131F517D}" dt="2018-11-13T19:18:29.639" v="72" actId="1035"/>
        <pc:sldMkLst>
          <pc:docMk/>
          <pc:sldMk cId="1381776517" sldId="457"/>
        </pc:sldMkLst>
        <pc:spChg chg="mod">
          <ac:chgData name="Juan Carlos Niebles Duque" userId="6ea7b494-1251-463a-b4ce-1379a8f65a1a" providerId="ADAL" clId="{55636C42-5853-4645-A4C2-8C0A131F517D}" dt="2018-11-13T19:18:29.639" v="72" actId="1035"/>
          <ac:spMkLst>
            <pc:docMk/>
            <pc:sldMk cId="1381776517" sldId="457"/>
            <ac:spMk id="10" creationId="{00000000-0000-0000-0000-000000000000}"/>
          </ac:spMkLst>
        </pc:spChg>
        <pc:picChg chg="mod">
          <ac:chgData name="Juan Carlos Niebles Duque" userId="6ea7b494-1251-463a-b4ce-1379a8f65a1a" providerId="ADAL" clId="{55636C42-5853-4645-A4C2-8C0A131F517D}" dt="2018-11-13T19:18:22.608" v="67" actId="1036"/>
          <ac:picMkLst>
            <pc:docMk/>
            <pc:sldMk cId="1381776517" sldId="457"/>
            <ac:picMk id="6" creationId="{00000000-0000-0000-0000-000000000000}"/>
          </ac:picMkLst>
        </pc:picChg>
        <pc:picChg chg="mod">
          <ac:chgData name="Juan Carlos Niebles Duque" userId="6ea7b494-1251-463a-b4ce-1379a8f65a1a" providerId="ADAL" clId="{55636C42-5853-4645-A4C2-8C0A131F517D}" dt="2018-11-13T19:18:22.608" v="67" actId="1036"/>
          <ac:picMkLst>
            <pc:docMk/>
            <pc:sldMk cId="1381776517" sldId="457"/>
            <ac:picMk id="9" creationId="{00000000-0000-0000-0000-000000000000}"/>
          </ac:picMkLst>
        </pc:picChg>
      </pc:sldChg>
      <pc:sldChg chg="addSp delSp modSp delAnim modAnim">
        <pc:chgData name="Juan Carlos Niebles Duque" userId="6ea7b494-1251-463a-b4ce-1379a8f65a1a" providerId="ADAL" clId="{55636C42-5853-4645-A4C2-8C0A131F517D}" dt="2018-11-13T21:04:18.041" v="1506"/>
        <pc:sldMkLst>
          <pc:docMk/>
          <pc:sldMk cId="1947447172" sldId="458"/>
        </pc:sldMkLst>
        <pc:spChg chg="mod">
          <ac:chgData name="Juan Carlos Niebles Duque" userId="6ea7b494-1251-463a-b4ce-1379a8f65a1a" providerId="ADAL" clId="{55636C42-5853-4645-A4C2-8C0A131F517D}" dt="2018-11-13T20:12:33.577" v="1505" actId="20577"/>
          <ac:spMkLst>
            <pc:docMk/>
            <pc:sldMk cId="1947447172" sldId="458"/>
            <ac:spMk id="2" creationId="{00000000-0000-0000-0000-000000000000}"/>
          </ac:spMkLst>
        </pc:spChg>
        <pc:spChg chg="add mod">
          <ac:chgData name="Juan Carlos Niebles Duque" userId="6ea7b494-1251-463a-b4ce-1379a8f65a1a" providerId="ADAL" clId="{55636C42-5853-4645-A4C2-8C0A131F517D}" dt="2018-11-13T20:03:33.080" v="1161" actId="1076"/>
          <ac:spMkLst>
            <pc:docMk/>
            <pc:sldMk cId="1947447172" sldId="458"/>
            <ac:spMk id="6" creationId="{AFEB9C4A-5393-1E40-A942-65EBADA3DFD7}"/>
          </ac:spMkLst>
        </pc:spChg>
        <pc:spChg chg="mod">
          <ac:chgData name="Juan Carlos Niebles Duque" userId="6ea7b494-1251-463a-b4ce-1379a8f65a1a" providerId="ADAL" clId="{55636C42-5853-4645-A4C2-8C0A131F517D}" dt="2018-11-13T20:10:25.960" v="1471" actId="6549"/>
          <ac:spMkLst>
            <pc:docMk/>
            <pc:sldMk cId="1947447172" sldId="458"/>
            <ac:spMk id="13" creationId="{00000000-0000-0000-0000-000000000000}"/>
          </ac:spMkLst>
        </pc:spChg>
        <pc:spChg chg="mod">
          <ac:chgData name="Juan Carlos Niebles Duque" userId="6ea7b494-1251-463a-b4ce-1379a8f65a1a" providerId="ADAL" clId="{55636C42-5853-4645-A4C2-8C0A131F517D}" dt="2018-11-13T20:06:55.493" v="1174" actId="164"/>
          <ac:spMkLst>
            <pc:docMk/>
            <pc:sldMk cId="1947447172" sldId="458"/>
            <ac:spMk id="16" creationId="{00000000-0000-0000-0000-000000000000}"/>
          </ac:spMkLst>
        </pc:spChg>
        <pc:spChg chg="mod">
          <ac:chgData name="Juan Carlos Niebles Duque" userId="6ea7b494-1251-463a-b4ce-1379a8f65a1a" providerId="ADAL" clId="{55636C42-5853-4645-A4C2-8C0A131F517D}" dt="2018-11-13T20:07:00.509" v="1175" actId="164"/>
          <ac:spMkLst>
            <pc:docMk/>
            <pc:sldMk cId="1947447172" sldId="458"/>
            <ac:spMk id="17" creationId="{00000000-0000-0000-0000-000000000000}"/>
          </ac:spMkLst>
        </pc:spChg>
        <pc:grpChg chg="add del mod">
          <ac:chgData name="Juan Carlos Niebles Duque" userId="6ea7b494-1251-463a-b4ce-1379a8f65a1a" providerId="ADAL" clId="{55636C42-5853-4645-A4C2-8C0A131F517D}" dt="2018-11-13T20:07:56.695" v="1182" actId="478"/>
          <ac:grpSpMkLst>
            <pc:docMk/>
            <pc:sldMk cId="1947447172" sldId="458"/>
            <ac:grpSpMk id="7" creationId="{FF1BAA7B-FFF5-4F43-A2D8-30221FEC37CD}"/>
          </ac:grpSpMkLst>
        </pc:grpChg>
        <pc:grpChg chg="add del mod">
          <ac:chgData name="Juan Carlos Niebles Duque" userId="6ea7b494-1251-463a-b4ce-1379a8f65a1a" providerId="ADAL" clId="{55636C42-5853-4645-A4C2-8C0A131F517D}" dt="2018-11-13T20:07:59.506" v="1183" actId="478"/>
          <ac:grpSpMkLst>
            <pc:docMk/>
            <pc:sldMk cId="1947447172" sldId="458"/>
            <ac:grpSpMk id="8" creationId="{52477DB2-6F98-2044-A87D-EE17863DA13F}"/>
          </ac:grpSpMkLst>
        </pc:grpChg>
        <pc:picChg chg="mod modCrop">
          <ac:chgData name="Juan Carlos Niebles Duque" userId="6ea7b494-1251-463a-b4ce-1379a8f65a1a" providerId="ADAL" clId="{55636C42-5853-4645-A4C2-8C0A131F517D}" dt="2018-11-13T20:06:55.493" v="1174" actId="164"/>
          <ac:picMkLst>
            <pc:docMk/>
            <pc:sldMk cId="1947447172" sldId="458"/>
            <ac:picMk id="14" creationId="{00000000-0000-0000-0000-000000000000}"/>
          </ac:picMkLst>
        </pc:picChg>
        <pc:picChg chg="mod">
          <ac:chgData name="Juan Carlos Niebles Duque" userId="6ea7b494-1251-463a-b4ce-1379a8f65a1a" providerId="ADAL" clId="{55636C42-5853-4645-A4C2-8C0A131F517D}" dt="2018-11-13T20:07:00.509" v="1175" actId="164"/>
          <ac:picMkLst>
            <pc:docMk/>
            <pc:sldMk cId="1947447172" sldId="458"/>
            <ac:picMk id="15" creationId="{00000000-0000-0000-0000-000000000000}"/>
          </ac:picMkLst>
        </pc:picChg>
        <pc:picChg chg="mod">
          <ac:chgData name="Juan Carlos Niebles Duque" userId="6ea7b494-1251-463a-b4ce-1379a8f65a1a" providerId="ADAL" clId="{55636C42-5853-4645-A4C2-8C0A131F517D}" dt="2018-11-13T21:04:18.041" v="1506"/>
          <ac:picMkLst>
            <pc:docMk/>
            <pc:sldMk cId="1947447172" sldId="458"/>
            <ac:picMk id="22" creationId="{00000000-0000-0000-0000-000000000000}"/>
          </ac:picMkLst>
        </pc:picChg>
        <pc:cxnChg chg="add mod">
          <ac:chgData name="Juan Carlos Niebles Duque" userId="6ea7b494-1251-463a-b4ce-1379a8f65a1a" providerId="ADAL" clId="{55636C42-5853-4645-A4C2-8C0A131F517D}" dt="2018-11-13T19:48:28.661" v="777" actId="14100"/>
          <ac:cxnSpMkLst>
            <pc:docMk/>
            <pc:sldMk cId="1947447172" sldId="458"/>
            <ac:cxnSpMk id="4" creationId="{DA7685FC-3E9E-2040-A85F-3A073B71CE01}"/>
          </ac:cxnSpMkLst>
        </pc:cxnChg>
        <pc:cxnChg chg="del mod">
          <ac:chgData name="Juan Carlos Niebles Duque" userId="6ea7b494-1251-463a-b4ce-1379a8f65a1a" providerId="ADAL" clId="{55636C42-5853-4645-A4C2-8C0A131F517D}" dt="2018-11-13T20:07:54.708" v="1181" actId="478"/>
          <ac:cxnSpMkLst>
            <pc:docMk/>
            <pc:sldMk cId="1947447172" sldId="458"/>
            <ac:cxnSpMk id="20" creationId="{00000000-0000-0000-0000-000000000000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9" tIns="46480" rIns="92959" bIns="4648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9" tIns="46480" rIns="92959" bIns="46480" rtlCol="0"/>
          <a:lstStyle>
            <a:lvl1pPr algn="r">
              <a:defRPr sz="1300"/>
            </a:lvl1pPr>
          </a:lstStyle>
          <a:p>
            <a:fld id="{BE36EF20-56E6-A245-A0C6-FCE94244DF49}" type="datetimeFigureOut">
              <a:rPr lang="en-US" smtClean="0"/>
              <a:pPr/>
              <a:t>11/13/18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9" tIns="46480" rIns="92959" bIns="4648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9" tIns="46480" rIns="92959" bIns="46480" rtlCol="0" anchor="b"/>
          <a:lstStyle>
            <a:lvl1pPr algn="r">
              <a:defRPr sz="1300"/>
            </a:lvl1pPr>
          </a:lstStyle>
          <a:p>
            <a:fld id="{FE1BB279-24D0-E74F-842C-97E9CC576B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516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9" tIns="46480" rIns="92959" bIns="4648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9" tIns="46480" rIns="92959" bIns="46480" rtlCol="0"/>
          <a:lstStyle>
            <a:lvl1pPr algn="r">
              <a:defRPr sz="1300"/>
            </a:lvl1pPr>
          </a:lstStyle>
          <a:p>
            <a:fld id="{4E0C6487-8DF9-0448-87B9-229C629F1A86}" type="datetimeFigureOut">
              <a:rPr lang="en-US" smtClean="0"/>
              <a:pPr/>
              <a:t>11/13/18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9" tIns="46480" rIns="92959" bIns="464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9" tIns="46480" rIns="92959" bIns="4648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9" tIns="46480" rIns="92959" bIns="4648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9" tIns="46480" rIns="92959" bIns="46480" rtlCol="0" anchor="b"/>
          <a:lstStyle>
            <a:lvl1pPr algn="r">
              <a:defRPr sz="1300"/>
            </a:lvl1pPr>
          </a:lstStyle>
          <a:p>
            <a:fld id="{2673916B-D2F7-E340-96C7-8D932FD23B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441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F1671-F378-4CE6-8488-233ACF2D78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844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32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92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1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97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to progress!</a:t>
            </a:r>
          </a:p>
          <a:p>
            <a:pPr marL="171450" indent="-171450">
              <a:buFontTx/>
              <a:buChar char="-"/>
            </a:pPr>
            <a:r>
              <a:rPr lang="en-US" dirty="0"/>
              <a:t>Good design of data</a:t>
            </a:r>
          </a:p>
          <a:p>
            <a:pPr marL="171450" indent="-171450">
              <a:buFontTx/>
              <a:buChar char="-"/>
            </a:pPr>
            <a:r>
              <a:rPr lang="en-US" dirty="0"/>
              <a:t>Large</a:t>
            </a:r>
            <a:r>
              <a:rPr lang="en-US" baseline="0" dirty="0"/>
              <a:t> scale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Large variations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63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to progress!</a:t>
            </a:r>
          </a:p>
          <a:p>
            <a:pPr marL="171450" indent="-171450">
              <a:buFontTx/>
              <a:buChar char="-"/>
            </a:pPr>
            <a:r>
              <a:rPr lang="en-US" dirty="0"/>
              <a:t>Good design of data</a:t>
            </a:r>
          </a:p>
          <a:p>
            <a:pPr marL="171450" indent="-171450">
              <a:buFontTx/>
              <a:buChar char="-"/>
            </a:pPr>
            <a:r>
              <a:rPr lang="en-US" dirty="0"/>
              <a:t>Large</a:t>
            </a:r>
            <a:r>
              <a:rPr lang="en-US" baseline="0" dirty="0"/>
              <a:t> scale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Large variations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89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to progress!</a:t>
            </a:r>
          </a:p>
          <a:p>
            <a:pPr marL="171450" indent="-171450">
              <a:buFontTx/>
              <a:buChar char="-"/>
            </a:pPr>
            <a:r>
              <a:rPr lang="en-US" dirty="0"/>
              <a:t>Good design of data</a:t>
            </a:r>
          </a:p>
          <a:p>
            <a:pPr marL="171450" indent="-171450">
              <a:buFontTx/>
              <a:buChar char="-"/>
            </a:pPr>
            <a:r>
              <a:rPr lang="en-US" dirty="0"/>
              <a:t>Large</a:t>
            </a:r>
            <a:r>
              <a:rPr lang="en-US" baseline="0" dirty="0"/>
              <a:t> scale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Large variations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46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Area under curve,</a:t>
            </a:r>
          </a:p>
          <a:p>
            <a:r>
              <a:rPr lang="en-US" dirty="0"/>
              <a:t>Operating point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5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94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789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0485" y="2130428"/>
            <a:ext cx="10657115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0485" y="3886200"/>
            <a:ext cx="9742715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 descr="stanford_logo.gif">
            <a:extLst>
              <a:ext uri="{FF2B5EF4-FFF2-40B4-BE49-F238E27FC236}">
                <a16:creationId xmlns:a16="http://schemas.microsoft.com/office/drawing/2014/main" id="{E6A88642-6746-A94B-903B-72A1B7706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50000"/>
          </a:blip>
          <a:srcRect t="26774" r="30067"/>
          <a:stretch/>
        </p:blipFill>
        <p:spPr>
          <a:xfrm>
            <a:off x="5733142" y="0"/>
            <a:ext cx="5684158" cy="539382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13051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6417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4029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7309757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0533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770797" y="6416678"/>
            <a:ext cx="2116403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348185A-0FA7-654B-BDE3-4E385126A2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1449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770797" y="6416678"/>
            <a:ext cx="2116403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17-Oct-17</a:t>
            </a:r>
            <a:endParaRPr lang="ru-RU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090FB98-980D-2244-9B24-37A23500056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332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42950" indent="-285750">
              <a:spcBef>
                <a:spcPts val="600"/>
              </a:spcBef>
              <a:buChar char="–"/>
              <a:defRPr sz="2800"/>
            </a:lvl2pPr>
            <a:lvl3pPr marL="1143000" indent="-228600">
              <a:spcBef>
                <a:spcPts val="500"/>
              </a:spcBef>
              <a:defRPr sz="2400"/>
            </a:lvl3pPr>
            <a:lvl4pPr marL="1600200" indent="-228600">
              <a:spcBef>
                <a:spcPts val="400"/>
              </a:spcBef>
              <a:buChar char="–"/>
              <a:defRPr sz="2000"/>
            </a:lvl4pPr>
            <a:lvl5pPr marL="2057400" indent="-228600">
              <a:spcBef>
                <a:spcPts val="400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7" name="Shape 17"/>
          <p:cNvSpPr>
            <a:spLocks noGrp="1"/>
          </p:cNvSpPr>
          <p:nvPr>
            <p:ph type="sldNum" sz="quarter" idx="2"/>
          </p:nvPr>
        </p:nvSpPr>
        <p:spPr>
          <a:xfrm>
            <a:off x="9446288" y="6515100"/>
            <a:ext cx="324513" cy="254000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401192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5661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831" y="4406903"/>
            <a:ext cx="10303328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7831" y="2906713"/>
            <a:ext cx="10303328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4741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3"/>
            <a:ext cx="5203371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59930" y="1600203"/>
            <a:ext cx="5197927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7003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04008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04008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1482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1482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9196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41218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9919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0403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3521528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6059" y="273053"/>
            <a:ext cx="6841672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3521528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4264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129" y="4800600"/>
            <a:ext cx="10140043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02129" y="612775"/>
            <a:ext cx="10140043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2129" y="5367338"/>
            <a:ext cx="10140043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3484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1452717" y="1"/>
            <a:ext cx="739283" cy="6858000"/>
          </a:xfrm>
          <a:prstGeom prst="rect">
            <a:avLst/>
          </a:prstGeom>
          <a:solidFill>
            <a:srgbClr val="85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222222"/>
              </a:solidFill>
              <a:latin typeface="Geneva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2" y="274638"/>
            <a:ext cx="1057547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3"/>
            <a:ext cx="1057547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/>
          <p:cNvSpPr txBox="1"/>
          <p:nvPr/>
        </p:nvSpPr>
        <p:spPr>
          <a:xfrm rot="5400000">
            <a:off x="10622856" y="2663313"/>
            <a:ext cx="2412836" cy="286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75" dirty="0">
                <a:solidFill>
                  <a:schemeClr val="bg1"/>
                </a:solidFill>
                <a:latin typeface="Geneva"/>
              </a:rPr>
              <a:t>Detecting objects by arts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A737B4-18D1-4E42-A36F-859FCF072021}"/>
              </a:ext>
            </a:extLst>
          </p:cNvPr>
          <p:cNvSpPr txBox="1"/>
          <p:nvPr userDrawn="1"/>
        </p:nvSpPr>
        <p:spPr>
          <a:xfrm>
            <a:off x="609600" y="6434241"/>
            <a:ext cx="423186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Geneva"/>
              </a:rPr>
              <a:t>Stanford University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FC64AE-B440-BA43-966F-41CCBD4431DB}"/>
              </a:ext>
            </a:extLst>
          </p:cNvPr>
          <p:cNvSpPr txBox="1"/>
          <p:nvPr userDrawn="1"/>
        </p:nvSpPr>
        <p:spPr>
          <a:xfrm rot="5400000">
            <a:off x="11085491" y="4914078"/>
            <a:ext cx="14741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13-Nov-2018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159E615-EA64-B345-9E23-80C30A90978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558815" y="155122"/>
            <a:ext cx="518885" cy="11674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68F5487-CC53-8347-80F1-69D5DF5B4A18}"/>
              </a:ext>
            </a:extLst>
          </p:cNvPr>
          <p:cNvSpPr txBox="1"/>
          <p:nvPr userDrawn="1"/>
        </p:nvSpPr>
        <p:spPr>
          <a:xfrm>
            <a:off x="11452717" y="6243891"/>
            <a:ext cx="73928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DB88FC5-C8A9-0D40-8DFA-E9A72D00FE25}" type="slidenum">
              <a:rPr lang="en-US" sz="1350" smtClean="0">
                <a:solidFill>
                  <a:schemeClr val="bg1"/>
                </a:solidFill>
              </a:rPr>
              <a:pPr algn="ctr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679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neilsingapore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tiff"/><Relationship Id="rId4" Type="http://schemas.openxmlformats.org/officeDocument/2006/relationships/image" Target="../media/image4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47801"/>
            <a:ext cx="9067800" cy="2079625"/>
          </a:xfrm>
        </p:spPr>
        <p:txBody>
          <a:bodyPr>
            <a:normAutofit/>
          </a:bodyPr>
          <a:lstStyle/>
          <a:p>
            <a:r>
              <a:rPr lang="en-US" dirty="0"/>
              <a:t>Lecture: Object detection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733800"/>
            <a:ext cx="8229600" cy="2438400"/>
          </a:xfrm>
        </p:spPr>
        <p:txBody>
          <a:bodyPr>
            <a:normAutofit/>
          </a:bodyPr>
          <a:lstStyle/>
          <a:p>
            <a:r>
              <a:rPr lang="en-US" dirty="0"/>
              <a:t>Juan Carlos </a:t>
            </a:r>
            <a:r>
              <a:rPr lang="en-US" dirty="0" err="1"/>
              <a:t>Niebles</a:t>
            </a:r>
            <a:r>
              <a:rPr lang="en-US" dirty="0"/>
              <a:t> and Ranjay Krishna</a:t>
            </a:r>
          </a:p>
          <a:p>
            <a:r>
              <a:rPr lang="en-US" dirty="0"/>
              <a:t>Stanford Vision and Learning Lab</a:t>
            </a:r>
          </a:p>
        </p:txBody>
      </p:sp>
    </p:spTree>
    <p:extLst>
      <p:ext uri="{BB962C8B-B14F-4D97-AF65-F5344CB8AC3E}">
        <p14:creationId xmlns:p14="http://schemas.microsoft.com/office/powerpoint/2010/main" val="917616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we evaluate object detection?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6"/>
          <a:stretch/>
        </p:blipFill>
        <p:spPr bwMode="auto">
          <a:xfrm>
            <a:off x="1828801" y="1600200"/>
            <a:ext cx="4817269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715000" y="3886200"/>
            <a:ext cx="931069" cy="1905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76801" y="3695700"/>
            <a:ext cx="702469" cy="14859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41071" y="3551238"/>
            <a:ext cx="702469" cy="14859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114800" y="1851819"/>
            <a:ext cx="1328739" cy="104378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2639" y="5037138"/>
            <a:ext cx="842962" cy="52189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58000" y="2895602"/>
            <a:ext cx="3581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True positive:</a:t>
            </a:r>
          </a:p>
          <a:p>
            <a:r>
              <a:rPr lang="en-US" sz="2800" dirty="0"/>
              <a:t>- The overlap of the prediction with the ground truth is </a:t>
            </a:r>
            <a:r>
              <a:rPr lang="en-US" sz="2800" dirty="0">
                <a:solidFill>
                  <a:srgbClr val="850000"/>
                </a:solidFill>
              </a:rPr>
              <a:t>MORE</a:t>
            </a:r>
            <a:r>
              <a:rPr lang="en-US" sz="2800" dirty="0"/>
              <a:t> than 0.5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443538" y="3124200"/>
            <a:ext cx="1490662" cy="427038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078D2FE-C64C-D148-AA14-EAAE47EF9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1800" y="1752600"/>
            <a:ext cx="2463800" cy="129540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predictions</a:t>
            </a:r>
          </a:p>
          <a:p>
            <a:pPr marL="0" indent="0">
              <a:buNone/>
            </a:pPr>
            <a:r>
              <a:rPr lang="en-US" dirty="0"/>
              <a:t>ground truth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8A46553-D98B-AE43-AD6B-235EE3482235}"/>
              </a:ext>
            </a:extLst>
          </p:cNvPr>
          <p:cNvCxnSpPr/>
          <p:nvPr/>
        </p:nvCxnSpPr>
        <p:spPr>
          <a:xfrm>
            <a:off x="7391400" y="1981200"/>
            <a:ext cx="60960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72565AD-2942-6544-845B-0435D4C30E97}"/>
              </a:ext>
            </a:extLst>
          </p:cNvPr>
          <p:cNvCxnSpPr/>
          <p:nvPr/>
        </p:nvCxnSpPr>
        <p:spPr>
          <a:xfrm>
            <a:off x="7391400" y="2438400"/>
            <a:ext cx="6096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257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we evaluate object detection?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6"/>
          <a:stretch/>
        </p:blipFill>
        <p:spPr bwMode="auto">
          <a:xfrm>
            <a:off x="1828801" y="1600200"/>
            <a:ext cx="4817269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715000" y="3886200"/>
            <a:ext cx="931069" cy="1905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76801" y="3695700"/>
            <a:ext cx="702469" cy="14859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41071" y="3551238"/>
            <a:ext cx="702469" cy="14859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114800" y="1851819"/>
            <a:ext cx="1328739" cy="104378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2639" y="5037138"/>
            <a:ext cx="842962" cy="52189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58000" y="2895601"/>
            <a:ext cx="3581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True positive:</a:t>
            </a:r>
          </a:p>
          <a:p>
            <a:r>
              <a:rPr lang="en-US" sz="2800" b="1" dirty="0"/>
              <a:t>False positive:</a:t>
            </a:r>
          </a:p>
          <a:p>
            <a:r>
              <a:rPr lang="en-US" sz="2800" dirty="0"/>
              <a:t>- The overlap of the prediction with the ground truth is </a:t>
            </a:r>
            <a:r>
              <a:rPr lang="en-US" sz="2800" dirty="0">
                <a:solidFill>
                  <a:srgbClr val="850000"/>
                </a:solidFill>
              </a:rPr>
              <a:t>LESS</a:t>
            </a:r>
            <a:r>
              <a:rPr lang="en-US" sz="2800" dirty="0"/>
              <a:t> than 0.5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5443538" y="2667000"/>
            <a:ext cx="1414462" cy="884238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895602" y="3695700"/>
            <a:ext cx="3962398" cy="148590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1408D8A-2CB5-914A-A538-7B5ECAFB8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1800" y="1752600"/>
            <a:ext cx="2463800" cy="129540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predictions</a:t>
            </a:r>
          </a:p>
          <a:p>
            <a:pPr marL="0" indent="0">
              <a:buNone/>
            </a:pPr>
            <a:r>
              <a:rPr lang="en-US" dirty="0"/>
              <a:t>ground truth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59C3221-21BD-8941-9E6A-62787A3B1F7B}"/>
              </a:ext>
            </a:extLst>
          </p:cNvPr>
          <p:cNvCxnSpPr/>
          <p:nvPr/>
        </p:nvCxnSpPr>
        <p:spPr>
          <a:xfrm>
            <a:off x="7391400" y="1981200"/>
            <a:ext cx="60960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FCA88DF-ED91-694D-B43A-07D4B4CE4AD9}"/>
              </a:ext>
            </a:extLst>
          </p:cNvPr>
          <p:cNvCxnSpPr/>
          <p:nvPr/>
        </p:nvCxnSpPr>
        <p:spPr>
          <a:xfrm>
            <a:off x="7391400" y="2438400"/>
            <a:ext cx="6096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243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we evaluate object detection?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6"/>
          <a:stretch/>
        </p:blipFill>
        <p:spPr bwMode="auto">
          <a:xfrm>
            <a:off x="1828801" y="1600200"/>
            <a:ext cx="4817269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715000" y="3886200"/>
            <a:ext cx="931069" cy="1905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76801" y="3695700"/>
            <a:ext cx="702469" cy="14859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41071" y="3551238"/>
            <a:ext cx="702469" cy="14859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114800" y="1851819"/>
            <a:ext cx="1328739" cy="104378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2639" y="5037138"/>
            <a:ext cx="842962" cy="52189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58000" y="2895602"/>
            <a:ext cx="3581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True positive:</a:t>
            </a:r>
          </a:p>
          <a:p>
            <a:r>
              <a:rPr lang="en-US" sz="2800" b="1" dirty="0"/>
              <a:t>False positive:</a:t>
            </a:r>
          </a:p>
          <a:p>
            <a:r>
              <a:rPr lang="en-US" sz="2800" b="1" dirty="0"/>
              <a:t>False negative:</a:t>
            </a:r>
          </a:p>
          <a:p>
            <a:r>
              <a:rPr lang="en-US" sz="2800" dirty="0"/>
              <a:t>- The objects that our model doesn’t find</a:t>
            </a:r>
          </a:p>
        </p:txBody>
      </p:sp>
      <p:cxnSp>
        <p:nvCxnSpPr>
          <p:cNvPr id="18" name="Straight Arrow Connector 17"/>
          <p:cNvCxnSpPr>
            <a:stCxn id="9" idx="1"/>
          </p:cNvCxnSpPr>
          <p:nvPr/>
        </p:nvCxnSpPr>
        <p:spPr>
          <a:xfrm flipH="1">
            <a:off x="6172200" y="4018986"/>
            <a:ext cx="685800" cy="40061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9ED8569-30C6-454A-BA9A-7115BB425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1800" y="1752600"/>
            <a:ext cx="2463800" cy="129540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predictions</a:t>
            </a:r>
          </a:p>
          <a:p>
            <a:pPr marL="0" indent="0">
              <a:buNone/>
            </a:pPr>
            <a:r>
              <a:rPr lang="en-US" dirty="0"/>
              <a:t>ground truth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702F6BF-7973-B04B-B36A-4AB309C0A578}"/>
              </a:ext>
            </a:extLst>
          </p:cNvPr>
          <p:cNvCxnSpPr/>
          <p:nvPr/>
        </p:nvCxnSpPr>
        <p:spPr>
          <a:xfrm>
            <a:off x="7391400" y="1981200"/>
            <a:ext cx="60960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17F2111-47AC-D542-8135-E81C65314D1C}"/>
              </a:ext>
            </a:extLst>
          </p:cNvPr>
          <p:cNvCxnSpPr/>
          <p:nvPr/>
        </p:nvCxnSpPr>
        <p:spPr>
          <a:xfrm>
            <a:off x="7391400" y="2438400"/>
            <a:ext cx="6096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218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we evaluate object detection?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6"/>
          <a:stretch/>
        </p:blipFill>
        <p:spPr bwMode="auto">
          <a:xfrm>
            <a:off x="1828801" y="1600200"/>
            <a:ext cx="4817269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715000" y="3886200"/>
            <a:ext cx="931069" cy="1905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76801" y="3695700"/>
            <a:ext cx="702469" cy="14859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41071" y="3551238"/>
            <a:ext cx="702469" cy="14859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114800" y="1851819"/>
            <a:ext cx="1328739" cy="104378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2639" y="5037138"/>
            <a:ext cx="842962" cy="52189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58000" y="2895601"/>
            <a:ext cx="3581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True positive:</a:t>
            </a:r>
          </a:p>
          <a:p>
            <a:r>
              <a:rPr lang="en-US" sz="2800" b="1" dirty="0"/>
              <a:t>False positive:</a:t>
            </a:r>
          </a:p>
          <a:p>
            <a:r>
              <a:rPr lang="en-US" sz="2800" b="1" dirty="0"/>
              <a:t>False negative:</a:t>
            </a:r>
          </a:p>
          <a:p>
            <a:r>
              <a:rPr lang="en-US" sz="2800" dirty="0"/>
              <a:t>- The objects that our model doesn’t find</a:t>
            </a:r>
          </a:p>
          <a:p>
            <a:br>
              <a:rPr lang="en-US" sz="2800" dirty="0"/>
            </a:br>
            <a:r>
              <a:rPr lang="en-US" sz="2800" dirty="0"/>
              <a:t>What is a </a:t>
            </a:r>
            <a:r>
              <a:rPr lang="en-US" sz="2800" dirty="0">
                <a:solidFill>
                  <a:srgbClr val="850000"/>
                </a:solidFill>
              </a:rPr>
              <a:t>True Negative</a:t>
            </a:r>
            <a:r>
              <a:rPr lang="en-US" sz="2800" dirty="0"/>
              <a:t>?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B589FE2-6C12-184C-9DB8-358EDF91A7C7}"/>
              </a:ext>
            </a:extLst>
          </p:cNvPr>
          <p:cNvSpPr txBox="1">
            <a:spLocks/>
          </p:cNvSpPr>
          <p:nvPr/>
        </p:nvSpPr>
        <p:spPr>
          <a:xfrm>
            <a:off x="8051800" y="1752600"/>
            <a:ext cx="2463800" cy="1295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/>
              <a:t>predictions</a:t>
            </a:r>
          </a:p>
          <a:p>
            <a:pPr marL="0" indent="0">
              <a:buFont typeface="Arial"/>
              <a:buNone/>
            </a:pPr>
            <a:r>
              <a:rPr lang="en-US"/>
              <a:t>ground truth</a:t>
            </a: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4C51ED-D296-034B-A5A2-606EBDF66C34}"/>
              </a:ext>
            </a:extLst>
          </p:cNvPr>
          <p:cNvCxnSpPr/>
          <p:nvPr/>
        </p:nvCxnSpPr>
        <p:spPr>
          <a:xfrm>
            <a:off x="7391400" y="1981200"/>
            <a:ext cx="60960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A3CEE82-B2FB-BE41-856F-5ECBCC675400}"/>
              </a:ext>
            </a:extLst>
          </p:cNvPr>
          <p:cNvCxnSpPr/>
          <p:nvPr/>
        </p:nvCxnSpPr>
        <p:spPr>
          <a:xfrm>
            <a:off x="7391400" y="2438400"/>
            <a:ext cx="6096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8083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47626"/>
            <a:ext cx="4254500" cy="307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631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47626"/>
            <a:ext cx="4254500" cy="30796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626"/>
            <a:ext cx="4121316" cy="307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53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47626"/>
            <a:ext cx="4254500" cy="30796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626"/>
            <a:ext cx="4121316" cy="30796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3127290"/>
            <a:ext cx="4300864" cy="318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23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47626"/>
            <a:ext cx="4254500" cy="30796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626"/>
            <a:ext cx="4121316" cy="30796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3127290"/>
            <a:ext cx="4300864" cy="31875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096000" y="3581400"/>
                <a:ext cx="3962400" cy="20585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charset="0"/>
                        </a:rPr>
                        <m:t>𝑝𝑟𝑒𝑐𝑖𝑠𝑖𝑜𝑛</m:t>
                      </m:r>
                      <m:r>
                        <a:rPr lang="en-US" sz="28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charset="0"/>
                            </a:rPr>
                            <m:t>𝑇𝑃</m:t>
                          </m:r>
                        </m:num>
                        <m:den>
                          <m:r>
                            <a:rPr lang="en-US" sz="2800" i="1">
                              <a:latin typeface="Cambria Math" charset="0"/>
                            </a:rPr>
                            <m:t>𝑇𝑃</m:t>
                          </m:r>
                          <m:r>
                            <a:rPr lang="en-US" sz="2800" i="1">
                              <a:latin typeface="Cambria Math" charset="0"/>
                            </a:rPr>
                            <m:t>+</m:t>
                          </m:r>
                          <m:r>
                            <a:rPr lang="en-US" sz="2800" i="1">
                              <a:latin typeface="Cambria Math" charset="0"/>
                            </a:rPr>
                            <m:t>𝐹𝑃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  <a:p>
                <a:endParaRPr lang="en-US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charset="0"/>
                        </a:rPr>
                        <m:t>𝑟𝑒𝑐𝑎𝑙𝑙</m:t>
                      </m:r>
                      <m:r>
                        <a:rPr lang="en-US" sz="28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charset="0"/>
                            </a:rPr>
                            <m:t>𝑇𝑃</m:t>
                          </m:r>
                        </m:num>
                        <m:den>
                          <m:r>
                            <a:rPr lang="en-US" sz="2800" i="1">
                              <a:latin typeface="Cambria Math" charset="0"/>
                            </a:rPr>
                            <m:t>𝑇𝑃</m:t>
                          </m:r>
                          <m:r>
                            <a:rPr lang="en-US" sz="2800" i="1">
                              <a:latin typeface="Cambria Math" charset="0"/>
                            </a:rPr>
                            <m:t>+</m:t>
                          </m:r>
                          <m:r>
                            <a:rPr lang="en-US" sz="2800" i="1">
                              <a:latin typeface="Cambria Math" charset="0"/>
                            </a:rPr>
                            <m:t>𝐹𝑁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581400"/>
                <a:ext cx="3962400" cy="2058512"/>
              </a:xfrm>
              <a:prstGeom prst="rect">
                <a:avLst/>
              </a:prstGeom>
              <a:blipFill>
                <a:blip r:embed="rId5"/>
                <a:stretch>
                  <a:fillRect b="-4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951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we evaluate object detection?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6"/>
          <a:stretch/>
        </p:blipFill>
        <p:spPr bwMode="auto">
          <a:xfrm>
            <a:off x="1828801" y="1600200"/>
            <a:ext cx="4817269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715000" y="3886200"/>
            <a:ext cx="931069" cy="1905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76801" y="3695700"/>
            <a:ext cx="702469" cy="14859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41071" y="3551238"/>
            <a:ext cx="702469" cy="14859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114800" y="1851819"/>
            <a:ext cx="1328739" cy="104378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2639" y="5037138"/>
            <a:ext cx="842962" cy="52189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58000" y="2895602"/>
            <a:ext cx="3581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True positive: 1</a:t>
            </a:r>
          </a:p>
          <a:p>
            <a:r>
              <a:rPr lang="en-US" sz="2800" b="1" dirty="0"/>
              <a:t>False positive: 2</a:t>
            </a:r>
          </a:p>
          <a:p>
            <a:r>
              <a:rPr lang="en-US" sz="2800" b="1" dirty="0"/>
              <a:t>False negative: 1</a:t>
            </a:r>
          </a:p>
          <a:p>
            <a:endParaRPr lang="en-US" sz="2800" b="1" dirty="0"/>
          </a:p>
          <a:p>
            <a:r>
              <a:rPr lang="en-US" sz="2800" dirty="0">
                <a:solidFill>
                  <a:srgbClr val="850000"/>
                </a:solidFill>
              </a:rPr>
              <a:t>So what is the</a:t>
            </a:r>
          </a:p>
          <a:p>
            <a:r>
              <a:rPr lang="en-US" sz="2800" dirty="0">
                <a:solidFill>
                  <a:srgbClr val="850000"/>
                </a:solidFill>
              </a:rPr>
              <a:t>- precision?</a:t>
            </a:r>
          </a:p>
          <a:p>
            <a:r>
              <a:rPr lang="en-US" sz="2800" dirty="0">
                <a:solidFill>
                  <a:srgbClr val="850000"/>
                </a:solidFill>
              </a:rPr>
              <a:t>- recall?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5080524-4691-F645-BE2E-8263BF7C6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1800" y="1752600"/>
            <a:ext cx="2463800" cy="129540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predictions</a:t>
            </a:r>
          </a:p>
          <a:p>
            <a:pPr marL="0" indent="0">
              <a:buNone/>
            </a:pPr>
            <a:r>
              <a:rPr lang="en-US" dirty="0"/>
              <a:t>ground truth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7074BC7-66AF-524D-A4EB-BC65A8B9736D}"/>
              </a:ext>
            </a:extLst>
          </p:cNvPr>
          <p:cNvCxnSpPr/>
          <p:nvPr/>
        </p:nvCxnSpPr>
        <p:spPr>
          <a:xfrm>
            <a:off x="7391400" y="1981200"/>
            <a:ext cx="60960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6717995-DAC2-0D47-B926-A7A79FC0358F}"/>
              </a:ext>
            </a:extLst>
          </p:cNvPr>
          <p:cNvCxnSpPr/>
          <p:nvPr/>
        </p:nvCxnSpPr>
        <p:spPr>
          <a:xfrm>
            <a:off x="7391400" y="2438400"/>
            <a:ext cx="6096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125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 versus recall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Precision:</a:t>
            </a:r>
          </a:p>
          <a:p>
            <a:pPr lvl="1"/>
            <a:r>
              <a:rPr lang="en-US" sz="2800" dirty="0"/>
              <a:t>how many of the object detections are correct?</a:t>
            </a:r>
          </a:p>
          <a:p>
            <a:endParaRPr lang="en-US" sz="2800" dirty="0"/>
          </a:p>
          <a:p>
            <a:r>
              <a:rPr lang="en-US" sz="2800" dirty="0"/>
              <a:t>Recall:</a:t>
            </a:r>
          </a:p>
          <a:p>
            <a:pPr lvl="1"/>
            <a:r>
              <a:rPr lang="en-US" sz="2800" dirty="0"/>
              <a:t>how many of the ground truth objects can the model detect?</a:t>
            </a:r>
          </a:p>
        </p:txBody>
      </p:sp>
    </p:spTree>
    <p:extLst>
      <p:ext uri="{BB962C8B-B14F-4D97-AF65-F5344CB8AC3E}">
        <p14:creationId xmlns:p14="http://schemas.microsoft.com/office/powerpoint/2010/main" val="1297638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will learn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2" y="1465689"/>
            <a:ext cx="9601198" cy="4525963"/>
          </a:xfrm>
        </p:spPr>
        <p:txBody>
          <a:bodyPr/>
          <a:lstStyle/>
          <a:p>
            <a:r>
              <a:rPr lang="en-US" dirty="0"/>
              <a:t>Object detection</a:t>
            </a:r>
          </a:p>
          <a:p>
            <a:pPr lvl="1"/>
            <a:r>
              <a:rPr lang="en-US" dirty="0"/>
              <a:t>Task and evaluation</a:t>
            </a:r>
          </a:p>
          <a:p>
            <a:r>
              <a:rPr lang="en-US" dirty="0"/>
              <a:t>A simple detector</a:t>
            </a:r>
          </a:p>
          <a:p>
            <a:r>
              <a:rPr lang="en-US" dirty="0"/>
              <a:t>Deformable parts model</a:t>
            </a:r>
          </a:p>
        </p:txBody>
      </p:sp>
    </p:spTree>
    <p:extLst>
      <p:ext uri="{BB962C8B-B14F-4D97-AF65-F5344CB8AC3E}">
        <p14:creationId xmlns:p14="http://schemas.microsoft.com/office/powerpoint/2010/main" val="958317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In reality, our model makes a lot of predictions with varying scores between 0 and 1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6"/>
          <a:stretch/>
        </p:blipFill>
        <p:spPr bwMode="auto">
          <a:xfrm>
            <a:off x="1828801" y="1600200"/>
            <a:ext cx="4817269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715000" y="3886200"/>
            <a:ext cx="931069" cy="1905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76801" y="3695700"/>
            <a:ext cx="702469" cy="14859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41071" y="3551238"/>
            <a:ext cx="702469" cy="14859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114800" y="1851819"/>
            <a:ext cx="1328739" cy="104378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2639" y="5037138"/>
            <a:ext cx="842962" cy="52189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58000" y="2895601"/>
            <a:ext cx="3581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Here are all the boxes that are predicted with </a:t>
            </a:r>
            <a:r>
              <a:rPr lang="en-US" sz="2800" dirty="0">
                <a:solidFill>
                  <a:srgbClr val="850000"/>
                </a:solidFill>
              </a:rPr>
              <a:t>score &gt; 0. </a:t>
            </a:r>
          </a:p>
          <a:p>
            <a:endParaRPr lang="en-US" sz="2800" dirty="0">
              <a:solidFill>
                <a:srgbClr val="850000"/>
              </a:solidFill>
            </a:endParaRPr>
          </a:p>
          <a:p>
            <a:r>
              <a:rPr lang="en-US" sz="2800" dirty="0"/>
              <a:t>This means that our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Recall is perfect!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But our precision is BAD!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622130" y="3525838"/>
            <a:ext cx="931070" cy="203319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269331" y="2039938"/>
            <a:ext cx="702469" cy="14859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467102" y="4073128"/>
            <a:ext cx="702469" cy="14859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245102" y="1962150"/>
            <a:ext cx="702469" cy="14859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44C4F34-CF39-8E4F-823C-E0C0D8C8BBA9}"/>
              </a:ext>
            </a:extLst>
          </p:cNvPr>
          <p:cNvSpPr txBox="1">
            <a:spLocks/>
          </p:cNvSpPr>
          <p:nvPr/>
        </p:nvSpPr>
        <p:spPr>
          <a:xfrm>
            <a:off x="8051800" y="1752600"/>
            <a:ext cx="2463800" cy="1295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/>
              <a:t>predictions</a:t>
            </a:r>
          </a:p>
          <a:p>
            <a:pPr marL="0" indent="0">
              <a:buFont typeface="Arial"/>
              <a:buNone/>
            </a:pPr>
            <a:r>
              <a:rPr lang="en-US"/>
              <a:t>ground truth</a:t>
            </a: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AF029A0-CEE7-2C47-A0FA-2C59BD2F71DD}"/>
              </a:ext>
            </a:extLst>
          </p:cNvPr>
          <p:cNvCxnSpPr/>
          <p:nvPr/>
        </p:nvCxnSpPr>
        <p:spPr>
          <a:xfrm>
            <a:off x="7391400" y="1981200"/>
            <a:ext cx="60960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70FE221-F2B2-1F48-8698-BC0885930FA7}"/>
              </a:ext>
            </a:extLst>
          </p:cNvPr>
          <p:cNvCxnSpPr/>
          <p:nvPr/>
        </p:nvCxnSpPr>
        <p:spPr>
          <a:xfrm>
            <a:off x="7391400" y="2438400"/>
            <a:ext cx="6096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13233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we evaluate object detection?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6"/>
          <a:stretch/>
        </p:blipFill>
        <p:spPr bwMode="auto">
          <a:xfrm>
            <a:off x="1828801" y="1600200"/>
            <a:ext cx="4817269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715000" y="3886200"/>
            <a:ext cx="931069" cy="1905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76801" y="3695700"/>
            <a:ext cx="702469" cy="14859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41071" y="3551238"/>
            <a:ext cx="702469" cy="14859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114800" y="1851819"/>
            <a:ext cx="1328739" cy="104378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2639" y="5037138"/>
            <a:ext cx="842962" cy="52189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58000" y="2895601"/>
            <a:ext cx="3581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Here are all the boxes that are predicted with </a:t>
            </a:r>
            <a:r>
              <a:rPr lang="en-US" sz="2800" dirty="0">
                <a:solidFill>
                  <a:srgbClr val="850000"/>
                </a:solidFill>
              </a:rPr>
              <a:t>score &gt; 0.5</a:t>
            </a:r>
          </a:p>
          <a:p>
            <a:endParaRPr lang="en-US" sz="2800" dirty="0">
              <a:solidFill>
                <a:srgbClr val="850000"/>
              </a:solidFill>
            </a:endParaRPr>
          </a:p>
          <a:p>
            <a:r>
              <a:rPr lang="en-US" sz="2800" dirty="0"/>
              <a:t>We are setting a </a:t>
            </a:r>
            <a:r>
              <a:rPr lang="en-US" sz="2800" dirty="0">
                <a:solidFill>
                  <a:srgbClr val="850000"/>
                </a:solidFill>
              </a:rPr>
              <a:t>threshold </a:t>
            </a:r>
            <a:r>
              <a:rPr lang="en-US" sz="2800" dirty="0"/>
              <a:t>of 0.5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F0998F7-9E9B-6B49-9097-5FEF02DD69ED}"/>
              </a:ext>
            </a:extLst>
          </p:cNvPr>
          <p:cNvSpPr txBox="1">
            <a:spLocks/>
          </p:cNvSpPr>
          <p:nvPr/>
        </p:nvSpPr>
        <p:spPr>
          <a:xfrm>
            <a:off x="8051800" y="1752600"/>
            <a:ext cx="2463800" cy="1295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/>
              <a:t>predictions</a:t>
            </a:r>
          </a:p>
          <a:p>
            <a:pPr marL="0" indent="0">
              <a:buFont typeface="Arial"/>
              <a:buNone/>
            </a:pPr>
            <a:r>
              <a:rPr lang="en-US"/>
              <a:t>ground truth</a:t>
            </a: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0DF8CA-57D9-FB45-9F56-D13BE9DFDDEA}"/>
              </a:ext>
            </a:extLst>
          </p:cNvPr>
          <p:cNvCxnSpPr/>
          <p:nvPr/>
        </p:nvCxnSpPr>
        <p:spPr>
          <a:xfrm>
            <a:off x="7391400" y="1981200"/>
            <a:ext cx="60960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10B3856-35A1-7148-8B91-6A974DBDEA75}"/>
              </a:ext>
            </a:extLst>
          </p:cNvPr>
          <p:cNvCxnSpPr/>
          <p:nvPr/>
        </p:nvCxnSpPr>
        <p:spPr>
          <a:xfrm>
            <a:off x="7391400" y="2438400"/>
            <a:ext cx="6096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8202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 </a:t>
            </a:r>
            <a:r>
              <a:rPr lang="mr-IN" dirty="0"/>
              <a:t>–</a:t>
            </a:r>
            <a:r>
              <a:rPr lang="en-US" dirty="0"/>
              <a:t> recall curve (PR curve)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1" y="1082112"/>
            <a:ext cx="6009819" cy="531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77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model is the best?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1219200"/>
            <a:ext cx="86487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39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model is the best?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259" b="11748"/>
          <a:stretch/>
        </p:blipFill>
        <p:spPr>
          <a:xfrm>
            <a:off x="1981200" y="1104156"/>
            <a:ext cx="8669916" cy="44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2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1988" name="Picture 19" descr="C:\snavely\work\teaching\09Fa-CS6610\lectures\lec18\everingham_det_Page_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733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3012" name="Picture 20" descr="C:\snavely\work\teaching\09Fa-CS6610\lectures\lec18\everingham_det_Page_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954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4036" name="Picture 21" descr="C:\snavely\work\teaching\09Fa-CS6610\lectures\lec18\everingham_det_Page_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3797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5060" name="Picture 22" descr="C:\snavely\work\teaching\09Fa-CS6610\lectures\lec18\everingham_det_Page_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11045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23" descr="C:\snavely\work\teaching\09Fa-CS6610\lectures\lec18\everingham_det_Page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0676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will learn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2" y="1465689"/>
            <a:ext cx="9601198" cy="4525963"/>
          </a:xfrm>
        </p:spPr>
        <p:txBody>
          <a:bodyPr/>
          <a:lstStyle/>
          <a:p>
            <a:r>
              <a:rPr lang="en-US" dirty="0"/>
              <a:t>Object detection</a:t>
            </a:r>
          </a:p>
          <a:p>
            <a:pPr lvl="1"/>
            <a:r>
              <a:rPr lang="en-US" dirty="0"/>
              <a:t>Task and evaluation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 simple detector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Deformable parts model</a:t>
            </a:r>
          </a:p>
        </p:txBody>
      </p:sp>
    </p:spTree>
    <p:extLst>
      <p:ext uri="{BB962C8B-B14F-4D97-AF65-F5344CB8AC3E}">
        <p14:creationId xmlns:p14="http://schemas.microsoft.com/office/powerpoint/2010/main" val="18197451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will learn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2" y="1465689"/>
            <a:ext cx="9601198" cy="452596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Object detection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Task and evaluation</a:t>
            </a:r>
          </a:p>
          <a:p>
            <a:r>
              <a:rPr lang="en-US" dirty="0"/>
              <a:t>A simple detector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Deformable parts model</a:t>
            </a:r>
          </a:p>
        </p:txBody>
      </p:sp>
    </p:spTree>
    <p:extLst>
      <p:ext uri="{BB962C8B-B14F-4D97-AF65-F5344CB8AC3E}">
        <p14:creationId xmlns:p14="http://schemas.microsoft.com/office/powerpoint/2010/main" val="5106819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Dalal-Triggs</a:t>
            </a:r>
            <a:r>
              <a:rPr lang="en-US" dirty="0"/>
              <a:t>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5211824"/>
            <a:ext cx="8458200" cy="149377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sliding window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981261"/>
            <a:ext cx="7086600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50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</a:t>
            </a:r>
            <a:r>
              <a:rPr lang="mr-IN" dirty="0"/>
              <a:t>–</a:t>
            </a:r>
            <a:r>
              <a:rPr lang="en-US" dirty="0"/>
              <a:t> HOG features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262" y="2364581"/>
            <a:ext cx="6070600" cy="2997200"/>
          </a:xfrm>
        </p:spPr>
      </p:pic>
      <p:sp>
        <p:nvSpPr>
          <p:cNvPr id="3" name="TextBox 2"/>
          <p:cNvSpPr txBox="1"/>
          <p:nvPr/>
        </p:nvSpPr>
        <p:spPr>
          <a:xfrm>
            <a:off x="2209800" y="5486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Find a </a:t>
            </a:r>
            <a:r>
              <a:rPr lang="en-US"/>
              <a:t>HOG template and use as filter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8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Sliding window + hog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0" y="1417639"/>
            <a:ext cx="3810000" cy="4708525"/>
          </a:xfrm>
        </p:spPr>
        <p:txBody>
          <a:bodyPr/>
          <a:lstStyle/>
          <a:p>
            <a:r>
              <a:rPr lang="en-US" dirty="0"/>
              <a:t>Slide through the image and check if there is an object at every location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17638"/>
            <a:ext cx="4535001" cy="358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52600" y="1404938"/>
            <a:ext cx="702469" cy="14859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752600" y="5181600"/>
            <a:ext cx="3429001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92D050"/>
                </a:solidFill>
              </a:rPr>
              <a:t>No person here</a:t>
            </a:r>
          </a:p>
        </p:txBody>
      </p:sp>
    </p:spTree>
    <p:extLst>
      <p:ext uri="{BB962C8B-B14F-4D97-AF65-F5344CB8AC3E}">
        <p14:creationId xmlns:p14="http://schemas.microsoft.com/office/powerpoint/2010/main" val="78696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C 0.19705 -0.00625 0.3941 -0.01226 0.39427 0.00186 C 0.39462 0.01598 -0.00069 0.06297 0.00122 0.08519 C 0.0033 0.10741 0.4033 0.1176 0.40677 0.13519 C 0.41024 0.15278 0.03576 0.17593 0.02205 0.19075 C 0.00851 0.20556 0.27465 0.21922 0.32483 0.22408 C 0.37517 0.22894 0.32344 0.22038 0.32344 0.22038 " pathEditMode="relative" ptsTypes="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Sliding window + hog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0" y="1417639"/>
            <a:ext cx="3810000" cy="4708525"/>
          </a:xfrm>
        </p:spPr>
        <p:txBody>
          <a:bodyPr/>
          <a:lstStyle/>
          <a:p>
            <a:r>
              <a:rPr lang="en-US" dirty="0"/>
              <a:t>Slide through the image and check if there is an object at every location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17638"/>
            <a:ext cx="4535001" cy="358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737498" y="3028950"/>
            <a:ext cx="702469" cy="14859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752600" y="5181600"/>
            <a:ext cx="4648201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92D050"/>
                </a:solidFill>
              </a:rPr>
              <a:t>YES!! Person match found</a:t>
            </a:r>
          </a:p>
        </p:txBody>
      </p:sp>
    </p:spTree>
    <p:extLst>
      <p:ext uri="{BB962C8B-B14F-4D97-AF65-F5344CB8AC3E}">
        <p14:creationId xmlns:p14="http://schemas.microsoft.com/office/powerpoint/2010/main" val="20857521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Sliding window + hog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0" y="1417639"/>
            <a:ext cx="3810000" cy="4708525"/>
          </a:xfrm>
        </p:spPr>
        <p:txBody>
          <a:bodyPr/>
          <a:lstStyle/>
          <a:p>
            <a:r>
              <a:rPr lang="en-US" dirty="0"/>
              <a:t>But what if we were looking for buses?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17638"/>
            <a:ext cx="4535001" cy="358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28801" y="1417638"/>
            <a:ext cx="702469" cy="14859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752600" y="5181600"/>
            <a:ext cx="4648201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92D050"/>
                </a:solidFill>
              </a:rPr>
              <a:t>No bus found</a:t>
            </a:r>
          </a:p>
        </p:txBody>
      </p:sp>
    </p:spTree>
    <p:extLst>
      <p:ext uri="{BB962C8B-B14F-4D97-AF65-F5344CB8AC3E}">
        <p14:creationId xmlns:p14="http://schemas.microsoft.com/office/powerpoint/2010/main" val="146786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5.92593E-6 C 0.20556 -0.01529 0.41129 -0.03056 0.40816 -0.01297 C 0.40521 0.00462 -0.01493 0.08124 -0.01805 0.10555 C -0.02135 0.13008 0.38247 0.11573 0.38872 0.13333 C 0.39497 0.15092 0.01754 0.18888 0.01945 0.2111 C 0.02118 0.23333 0.40382 0.24305 0.39983 0.26666 C 0.39601 0.2905 -0.00399 0.33309 -0.00416 0.3537 C -0.00451 0.37453 0.39844 0.39096 0.39844 0.39096 L 0.39844 0.39096 " pathEditMode="relative" ptsTypes="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Sliding window + hog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0" y="1417639"/>
            <a:ext cx="3810000" cy="4708525"/>
          </a:xfrm>
        </p:spPr>
        <p:txBody>
          <a:bodyPr/>
          <a:lstStyle/>
          <a:p>
            <a:r>
              <a:rPr lang="en-US" dirty="0"/>
              <a:t>But what if we were looking for buses?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17638"/>
            <a:ext cx="4535001" cy="358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752600" y="5181600"/>
            <a:ext cx="4648201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92D050"/>
                </a:solidFill>
              </a:rPr>
              <a:t>No bus found</a:t>
            </a:r>
          </a:p>
        </p:txBody>
      </p:sp>
    </p:spTree>
    <p:extLst>
      <p:ext uri="{BB962C8B-B14F-4D97-AF65-F5344CB8AC3E}">
        <p14:creationId xmlns:p14="http://schemas.microsoft.com/office/powerpoint/2010/main" val="2262295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Sliding window + hog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799" y="1417639"/>
            <a:ext cx="4267201" cy="4708525"/>
          </a:xfrm>
        </p:spPr>
        <p:txBody>
          <a:bodyPr/>
          <a:lstStyle/>
          <a:p>
            <a:r>
              <a:rPr lang="en-US" dirty="0"/>
              <a:t>We will never find the object if we don’t choose our window size wisely!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17638"/>
            <a:ext cx="4535001" cy="358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86001" y="2362200"/>
            <a:ext cx="3809999" cy="23622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752600" y="5181600"/>
            <a:ext cx="4648201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92D050"/>
                </a:solidFill>
              </a:rPr>
              <a:t>No bus found</a:t>
            </a:r>
          </a:p>
        </p:txBody>
      </p:sp>
    </p:spTree>
    <p:extLst>
      <p:ext uri="{BB962C8B-B14F-4D97-AF65-F5344CB8AC3E}">
        <p14:creationId xmlns:p14="http://schemas.microsoft.com/office/powerpoint/2010/main" val="18573228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Sliding window + hog features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981200" y="5105401"/>
            <a:ext cx="8229600" cy="1020763"/>
          </a:xfrm>
        </p:spPr>
        <p:txBody>
          <a:bodyPr/>
          <a:lstStyle/>
          <a:p>
            <a:r>
              <a:rPr lang="en-US" dirty="0"/>
              <a:t>We need to do </a:t>
            </a:r>
            <a:r>
              <a:rPr lang="en-US" dirty="0">
                <a:solidFill>
                  <a:srgbClr val="C00000"/>
                </a:solidFill>
              </a:rPr>
              <a:t>multi scale </a:t>
            </a:r>
            <a:r>
              <a:rPr lang="en-US" dirty="0"/>
              <a:t>sliding window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07" y="1360488"/>
            <a:ext cx="4391186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47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 feature pyramid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562" y="1812131"/>
            <a:ext cx="8128000" cy="4102100"/>
          </a:xfrm>
        </p:spPr>
      </p:pic>
    </p:spTree>
    <p:extLst>
      <p:ext uri="{BB962C8B-B14F-4D97-AF65-F5344CB8AC3E}">
        <p14:creationId xmlns:p14="http://schemas.microsoft.com/office/powerpoint/2010/main" val="347009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Object Detection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4495800"/>
            <a:ext cx="8229600" cy="1676400"/>
          </a:xfrm>
        </p:spPr>
        <p:txBody>
          <a:bodyPr>
            <a:normAutofit/>
          </a:bodyPr>
          <a:lstStyle/>
          <a:p>
            <a:r>
              <a:rPr lang="en-US" altLang="en-US" dirty="0"/>
              <a:t>What do you see in the image?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19200"/>
            <a:ext cx="38544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473700" y="4224339"/>
            <a:ext cx="26797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 sz="1400"/>
              <a:t>Credit: Flickr user </a:t>
            </a:r>
            <a:r>
              <a:rPr lang="en-US" altLang="en-US" sz="1400">
                <a:hlinkClick r:id="rId3"/>
              </a:rPr>
              <a:t>neilalderney123</a:t>
            </a:r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6884029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will learn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65689"/>
            <a:ext cx="8229600" cy="452596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Object detection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Task and evaluation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 simple detector</a:t>
            </a:r>
          </a:p>
          <a:p>
            <a:r>
              <a:rPr lang="en-US" dirty="0"/>
              <a:t>Deformable parts model</a:t>
            </a:r>
          </a:p>
        </p:txBody>
      </p:sp>
    </p:spTree>
    <p:extLst>
      <p:ext uri="{BB962C8B-B14F-4D97-AF65-F5344CB8AC3E}">
        <p14:creationId xmlns:p14="http://schemas.microsoft.com/office/powerpoint/2010/main" val="11212792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</a:t>
            </a:r>
            <a:r>
              <a:rPr lang="mr-IN" dirty="0"/>
              <a:t>–</a:t>
            </a:r>
            <a:r>
              <a:rPr lang="en-US" dirty="0"/>
              <a:t> bag of visual 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We can present images as a set of words</a:t>
            </a:r>
          </a:p>
          <a:p>
            <a:pPr lvl="1"/>
            <a:r>
              <a:rPr lang="en-US" sz="2800" dirty="0"/>
              <a:t>Where each word represents a </a:t>
            </a:r>
            <a:r>
              <a:rPr lang="en-US" sz="2800" b="1" dirty="0"/>
              <a:t>part </a:t>
            </a:r>
            <a:r>
              <a:rPr lang="en-US" sz="2800" dirty="0"/>
              <a:t>of the image.</a:t>
            </a:r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r>
              <a:rPr lang="en-US" sz="3200" dirty="0"/>
              <a:t>Can we do the same for objects within those images?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582" y="2870197"/>
            <a:ext cx="2023509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605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Deformable parts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2" y="1600201"/>
            <a:ext cx="6629398" cy="4525963"/>
          </a:xfrm>
        </p:spPr>
        <p:txBody>
          <a:bodyPr>
            <a:normAutofit/>
          </a:bodyPr>
          <a:lstStyle/>
          <a:p>
            <a:r>
              <a:rPr lang="en-US" sz="2800" dirty="0"/>
              <a:t>Represents an object as a collection of parts arranged in a deformable configuration </a:t>
            </a:r>
          </a:p>
          <a:p>
            <a:r>
              <a:rPr lang="en-US" sz="2800" dirty="0"/>
              <a:t>Each part represents local appearances </a:t>
            </a:r>
          </a:p>
          <a:p>
            <a:r>
              <a:rPr lang="en-US" sz="2800" dirty="0"/>
              <a:t>Spring-like connections between certain pairs of parts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822" y="1828800"/>
            <a:ext cx="3522579" cy="3022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7589518" y="4953000"/>
            <a:ext cx="28498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Fischler</a:t>
            </a:r>
            <a:r>
              <a:rPr lang="en-US" dirty="0"/>
              <a:t> and </a:t>
            </a:r>
            <a:r>
              <a:rPr lang="en-US" dirty="0" err="1"/>
              <a:t>Elschlager</a:t>
            </a:r>
            <a:r>
              <a:rPr lang="en-US" dirty="0"/>
              <a:t>,  </a:t>
            </a:r>
            <a:r>
              <a:rPr lang="en-US" dirty="0" err="1"/>
              <a:t>Pictoral</a:t>
            </a:r>
            <a:r>
              <a:rPr lang="en-US" dirty="0"/>
              <a:t> Structures,</a:t>
            </a:r>
          </a:p>
          <a:p>
            <a:pPr algn="r"/>
            <a:r>
              <a:rPr lang="en-US" dirty="0"/>
              <a:t>1973</a:t>
            </a:r>
          </a:p>
        </p:txBody>
      </p:sp>
    </p:spTree>
    <p:extLst>
      <p:ext uri="{BB962C8B-B14F-4D97-AF65-F5344CB8AC3E}">
        <p14:creationId xmlns:p14="http://schemas.microsoft.com/office/powerpoint/2010/main" val="157250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Deformable parts model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312" y="3378200"/>
            <a:ext cx="3522579" cy="302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9" t="14574" b="34978"/>
          <a:stretch/>
        </p:blipFill>
        <p:spPr>
          <a:xfrm>
            <a:off x="2709111" y="3759201"/>
            <a:ext cx="3505200" cy="24403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9603" y="1524000"/>
            <a:ext cx="62483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800" dirty="0"/>
              <a:t>The parts of an object form pairwise relationships.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800" dirty="0"/>
              <a:t>We can model this using a “star model”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800" dirty="0"/>
              <a:t>where every part is defined relative to a root.</a:t>
            </a:r>
          </a:p>
        </p:txBody>
      </p:sp>
    </p:spTree>
    <p:extLst>
      <p:ext uri="{BB962C8B-B14F-4D97-AF65-F5344CB8AC3E}">
        <p14:creationId xmlns:p14="http://schemas.microsoft.com/office/powerpoint/2010/main" val="13817765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Detecting a person with their parts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715703"/>
            <a:ext cx="1612900" cy="2527300"/>
          </a:xfrm>
        </p:spPr>
      </p:pic>
      <p:sp>
        <p:nvSpPr>
          <p:cNvPr id="9" name="TextBox 8"/>
          <p:cNvSpPr txBox="1"/>
          <p:nvPr/>
        </p:nvSpPr>
        <p:spPr>
          <a:xfrm>
            <a:off x="609602" y="1703295"/>
            <a:ext cx="89153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800" dirty="0"/>
              <a:t>For example, a person can be modelled as having a head, left arm, right arm, etc.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800" dirty="0"/>
              <a:t>All parts can be modelled relative to the global person detector, which acts as the root.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DF09FC-5C50-4A4F-A371-ACCA381B8C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9" t="14574" b="34978"/>
          <a:stretch/>
        </p:blipFill>
        <p:spPr>
          <a:xfrm>
            <a:off x="2709111" y="3759201"/>
            <a:ext cx="3505200" cy="244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646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Deformable parts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Each model will have a </a:t>
            </a:r>
            <a:r>
              <a:rPr lang="en-US" sz="2800" dirty="0">
                <a:solidFill>
                  <a:srgbClr val="C00000"/>
                </a:solidFill>
              </a:rPr>
              <a:t>global</a:t>
            </a:r>
            <a:r>
              <a:rPr lang="en-US" sz="2800" dirty="0"/>
              <a:t> filter. And a set of </a:t>
            </a:r>
            <a:r>
              <a:rPr lang="en-US" sz="2800" dirty="0">
                <a:solidFill>
                  <a:srgbClr val="C00000"/>
                </a:solidFill>
              </a:rPr>
              <a:t>part</a:t>
            </a:r>
            <a:r>
              <a:rPr lang="en-US" sz="2800" dirty="0"/>
              <a:t> filters. Here is an example of a global person filter with it’s ‘head’ part filter: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5"/>
          <a:stretch/>
        </p:blipFill>
        <p:spPr>
          <a:xfrm>
            <a:off x="4068537" y="3429000"/>
            <a:ext cx="3657600" cy="22725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97B883-85D3-D845-882B-E12D4CE69618}"/>
              </a:ext>
            </a:extLst>
          </p:cNvPr>
          <p:cNvSpPr txBox="1"/>
          <p:nvPr/>
        </p:nvSpPr>
        <p:spPr>
          <a:xfrm>
            <a:off x="3733800" y="5701553"/>
            <a:ext cx="1722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Global/root filter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BC6171-C5DF-244B-B894-E04CB90D812E}"/>
              </a:ext>
            </a:extLst>
          </p:cNvPr>
          <p:cNvSpPr txBox="1"/>
          <p:nvPr/>
        </p:nvSpPr>
        <p:spPr>
          <a:xfrm>
            <a:off x="6384474" y="4842916"/>
            <a:ext cx="1341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Part filter</a:t>
            </a:r>
          </a:p>
        </p:txBody>
      </p:sp>
    </p:spTree>
    <p:extLst>
      <p:ext uri="{BB962C8B-B14F-4D97-AF65-F5344CB8AC3E}">
        <p14:creationId xmlns:p14="http://schemas.microsoft.com/office/powerpoint/2010/main" val="7413788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Two-component bicycle model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33"/>
          <a:stretch/>
        </p:blipFill>
        <p:spPr bwMode="auto">
          <a:xfrm>
            <a:off x="3703638" y="1524001"/>
            <a:ext cx="5745162" cy="206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Box 4"/>
          <p:cNvSpPr txBox="1">
            <a:spLocks noChangeArrowheads="1"/>
          </p:cNvSpPr>
          <p:nvPr/>
        </p:nvSpPr>
        <p:spPr bwMode="auto">
          <a:xfrm>
            <a:off x="1814514" y="3962400"/>
            <a:ext cx="23526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/>
              <a:t>“side view” bike model component</a:t>
            </a:r>
          </a:p>
        </p:txBody>
      </p:sp>
      <p:sp>
        <p:nvSpPr>
          <p:cNvPr id="34822" name="TextBox 5"/>
          <p:cNvSpPr txBox="1">
            <a:spLocks noChangeArrowheads="1"/>
          </p:cNvSpPr>
          <p:nvPr/>
        </p:nvSpPr>
        <p:spPr bwMode="auto">
          <a:xfrm>
            <a:off x="1752601" y="5238749"/>
            <a:ext cx="2590799" cy="707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/>
              <a:t>“frontal view” bike model component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C3CA53-FF8C-BD47-9483-869B47A45AA6}"/>
              </a:ext>
            </a:extLst>
          </p:cNvPr>
          <p:cNvSpPr txBox="1"/>
          <p:nvPr/>
        </p:nvSpPr>
        <p:spPr>
          <a:xfrm>
            <a:off x="4105276" y="3782199"/>
            <a:ext cx="176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Root filter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8584AA-2BC0-584A-A983-B0E8D1B351FB}"/>
              </a:ext>
            </a:extLst>
          </p:cNvPr>
          <p:cNvSpPr txBox="1"/>
          <p:nvPr/>
        </p:nvSpPr>
        <p:spPr>
          <a:xfrm>
            <a:off x="5934076" y="3782199"/>
            <a:ext cx="176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Part filters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6CB4AD-3BBF-B249-938D-83F828868BCB}"/>
              </a:ext>
            </a:extLst>
          </p:cNvPr>
          <p:cNvSpPr txBox="1"/>
          <p:nvPr/>
        </p:nvSpPr>
        <p:spPr>
          <a:xfrm>
            <a:off x="7772400" y="3544669"/>
            <a:ext cx="1762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Allowable part locations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966A0C5-3B74-524C-A7BC-4F5E7EDCC9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7"/>
          <a:stretch/>
        </p:blipFill>
        <p:spPr bwMode="auto">
          <a:xfrm>
            <a:off x="3886201" y="4114800"/>
            <a:ext cx="574516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9D7E49C-6748-BA42-B64B-4BA8BC878882}"/>
              </a:ext>
            </a:extLst>
          </p:cNvPr>
          <p:cNvSpPr/>
          <p:nvPr/>
        </p:nvSpPr>
        <p:spPr>
          <a:xfrm>
            <a:off x="1600201" y="5181600"/>
            <a:ext cx="8839198" cy="1524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107373-A5F7-DF4A-93E2-14876D00B14C}"/>
              </a:ext>
            </a:extLst>
          </p:cNvPr>
          <p:cNvSpPr/>
          <p:nvPr/>
        </p:nvSpPr>
        <p:spPr>
          <a:xfrm>
            <a:off x="7527426" y="3544670"/>
            <a:ext cx="2352675" cy="182416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Deformable parts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2" y="1600201"/>
            <a:ext cx="6400798" cy="4525963"/>
          </a:xfrm>
        </p:spPr>
        <p:txBody>
          <a:bodyPr>
            <a:normAutofit/>
          </a:bodyPr>
          <a:lstStyle/>
          <a:p>
            <a:r>
              <a:rPr lang="en-US" sz="2800" dirty="0"/>
              <a:t>Mixture of deformable part models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Each component has global component + deformable parts</a:t>
            </a:r>
          </a:p>
          <a:p>
            <a:endParaRPr lang="en-US" sz="2800" dirty="0"/>
          </a:p>
          <a:p>
            <a:r>
              <a:rPr lang="en-US" sz="2800" dirty="0"/>
              <a:t>Part filters have finer details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5"/>
          <a:stretch/>
        </p:blipFill>
        <p:spPr>
          <a:xfrm>
            <a:off x="7239000" y="2292723"/>
            <a:ext cx="3657600" cy="227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866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Six-component person model</a:t>
            </a:r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1774826"/>
            <a:ext cx="8689975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1204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Six-component car model</a:t>
            </a:r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3" y="1749426"/>
            <a:ext cx="6970712" cy="430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Box 4"/>
          <p:cNvSpPr txBox="1">
            <a:spLocks noChangeArrowheads="1"/>
          </p:cNvSpPr>
          <p:nvPr/>
        </p:nvSpPr>
        <p:spPr bwMode="auto">
          <a:xfrm>
            <a:off x="3189289" y="6161089"/>
            <a:ext cx="1970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/>
              <a:t>root filters (coarse)</a:t>
            </a:r>
          </a:p>
        </p:txBody>
      </p:sp>
      <p:sp>
        <p:nvSpPr>
          <p:cNvPr id="35846" name="TextBox 5"/>
          <p:cNvSpPr txBox="1">
            <a:spLocks noChangeArrowheads="1"/>
          </p:cNvSpPr>
          <p:nvPr/>
        </p:nvSpPr>
        <p:spPr bwMode="auto">
          <a:xfrm>
            <a:off x="5845175" y="6172200"/>
            <a:ext cx="1714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/>
              <a:t>part filters (fine)</a:t>
            </a:r>
          </a:p>
        </p:txBody>
      </p:sp>
      <p:sp>
        <p:nvSpPr>
          <p:cNvPr id="35847" name="TextBox 6"/>
          <p:cNvSpPr txBox="1">
            <a:spLocks noChangeArrowheads="1"/>
          </p:cNvSpPr>
          <p:nvPr/>
        </p:nvSpPr>
        <p:spPr bwMode="auto">
          <a:xfrm>
            <a:off x="8142289" y="6172200"/>
            <a:ext cx="2092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/>
              <a:t>deformation models</a:t>
            </a:r>
          </a:p>
        </p:txBody>
      </p:sp>
      <p:sp>
        <p:nvSpPr>
          <p:cNvPr id="35848" name="TextBox 7"/>
          <p:cNvSpPr txBox="1">
            <a:spLocks noChangeArrowheads="1"/>
          </p:cNvSpPr>
          <p:nvPr/>
        </p:nvSpPr>
        <p:spPr bwMode="auto">
          <a:xfrm>
            <a:off x="1916113" y="2395538"/>
            <a:ext cx="1054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/>
              <a:t>side view</a:t>
            </a:r>
          </a:p>
        </p:txBody>
      </p:sp>
      <p:sp>
        <p:nvSpPr>
          <p:cNvPr id="35849" name="TextBox 8"/>
          <p:cNvSpPr txBox="1">
            <a:spLocks noChangeArrowheads="1"/>
          </p:cNvSpPr>
          <p:nvPr/>
        </p:nvSpPr>
        <p:spPr bwMode="auto">
          <a:xfrm>
            <a:off x="1862138" y="4746625"/>
            <a:ext cx="13001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/>
              <a:t>frontal view</a:t>
            </a:r>
          </a:p>
        </p:txBody>
      </p:sp>
    </p:spTree>
    <p:extLst>
      <p:ext uri="{BB962C8B-B14F-4D97-AF65-F5344CB8AC3E}">
        <p14:creationId xmlns:p14="http://schemas.microsoft.com/office/powerpoint/2010/main" val="226053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Problem</a:t>
            </a:r>
            <a:r>
              <a:rPr lang="en-US" dirty="0"/>
              <a:t>: Detecting and localizing generic objects from various categories, such as cars, people, etc. </a:t>
            </a:r>
          </a:p>
          <a:p>
            <a:endParaRPr lang="en-US" dirty="0"/>
          </a:p>
          <a:p>
            <a:r>
              <a:rPr lang="en-US" dirty="0"/>
              <a:t>Challenges: </a:t>
            </a:r>
          </a:p>
          <a:p>
            <a:pPr lvl="1"/>
            <a:r>
              <a:rPr lang="en-US" dirty="0"/>
              <a:t>Illumination,</a:t>
            </a:r>
          </a:p>
          <a:p>
            <a:pPr lvl="1"/>
            <a:r>
              <a:rPr lang="en-US" dirty="0"/>
              <a:t> viewpoint, </a:t>
            </a:r>
          </a:p>
          <a:p>
            <a:pPr lvl="1"/>
            <a:r>
              <a:rPr lang="en-US" dirty="0"/>
              <a:t>deformations, </a:t>
            </a:r>
          </a:p>
          <a:p>
            <a:pPr lvl="1"/>
            <a:r>
              <a:rPr lang="en-US" dirty="0"/>
              <a:t>Intra-class </a:t>
            </a:r>
            <a:br>
              <a:rPr lang="en-US" dirty="0"/>
            </a:br>
            <a:r>
              <a:rPr lang="en-US" dirty="0"/>
              <a:t>variability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940" y="3048000"/>
            <a:ext cx="5168360" cy="326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693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Remember from </a:t>
            </a:r>
            <a:r>
              <a:rPr lang="en-US" dirty="0" err="1"/>
              <a:t>Dalal</a:t>
            </a:r>
            <a:r>
              <a:rPr lang="en-US" dirty="0"/>
              <a:t> and </a:t>
            </a:r>
            <a:r>
              <a:rPr lang="en-US" dirty="0" err="1"/>
              <a:t>Triggs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562" y="1812131"/>
            <a:ext cx="8128000" cy="4102100"/>
          </a:xfrm>
        </p:spPr>
      </p:pic>
    </p:spTree>
    <p:extLst>
      <p:ext uri="{BB962C8B-B14F-4D97-AF65-F5344CB8AC3E}">
        <p14:creationId xmlns:p14="http://schemas.microsoft.com/office/powerpoint/2010/main" val="9285352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Deformable parts model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940" y="1600200"/>
            <a:ext cx="7555245" cy="4525963"/>
          </a:xfrm>
        </p:spPr>
      </p:pic>
    </p:spTree>
    <p:extLst>
      <p:ext uri="{BB962C8B-B14F-4D97-AF65-F5344CB8AC3E}">
        <p14:creationId xmlns:p14="http://schemas.microsoft.com/office/powerpoint/2010/main" val="18609014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630362"/>
          </a:xfrm>
        </p:spPr>
        <p:txBody>
          <a:bodyPr>
            <a:normAutofit/>
          </a:bodyPr>
          <a:lstStyle/>
          <a:p>
            <a:r>
              <a:rPr lang="en-US" dirty="0"/>
              <a:t>Deformable parts calculates a score for each </a:t>
            </a:r>
            <a:r>
              <a:rPr lang="en-US" dirty="0">
                <a:solidFill>
                  <a:srgbClr val="C00000"/>
                </a:solidFill>
              </a:rPr>
              <a:t>part </a:t>
            </a:r>
            <a:r>
              <a:rPr lang="en-US" dirty="0"/>
              <a:t>along with a </a:t>
            </a:r>
            <a:r>
              <a:rPr lang="en-US" dirty="0">
                <a:solidFill>
                  <a:srgbClr val="C00000"/>
                </a:solidFill>
              </a:rPr>
              <a:t>global</a:t>
            </a:r>
            <a:r>
              <a:rPr lang="en-US" dirty="0"/>
              <a:t> score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912" y="2070100"/>
            <a:ext cx="8115300" cy="4483100"/>
          </a:xfrm>
        </p:spPr>
      </p:pic>
      <p:sp>
        <p:nvSpPr>
          <p:cNvPr id="7" name="Rectangle 6"/>
          <p:cNvSpPr/>
          <p:nvPr/>
        </p:nvSpPr>
        <p:spPr>
          <a:xfrm>
            <a:off x="7467601" y="4648200"/>
            <a:ext cx="2178149" cy="10668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242225" y="4914900"/>
            <a:ext cx="2628900" cy="1219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sx="1000" sy="1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9980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Calculating the score for a detection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971800"/>
            <a:ext cx="2209800" cy="3462600"/>
          </a:xfrm>
        </p:spPr>
      </p:pic>
      <p:sp>
        <p:nvSpPr>
          <p:cNvPr id="7" name="TextBox 6"/>
          <p:cNvSpPr txBox="1"/>
          <p:nvPr/>
        </p:nvSpPr>
        <p:spPr>
          <a:xfrm>
            <a:off x="533400" y="1606927"/>
            <a:ext cx="9372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score for a detection is defined as the sum of scores for the global and part detectors minus the sum of deformation costs for each part.</a:t>
            </a:r>
          </a:p>
          <a:p>
            <a:endParaRPr lang="en-US" sz="3200" dirty="0"/>
          </a:p>
          <a:p>
            <a:r>
              <a:rPr lang="en-US" sz="3200" dirty="0"/>
              <a:t>This means that if a detection’s</a:t>
            </a:r>
          </a:p>
          <a:p>
            <a:r>
              <a:rPr lang="en-US" sz="3200" dirty="0"/>
              <a:t>parts are really far away from</a:t>
            </a:r>
          </a:p>
          <a:p>
            <a:r>
              <a:rPr lang="en-US" sz="3200" dirty="0"/>
              <a:t>where they should be, it’s </a:t>
            </a:r>
          </a:p>
          <a:p>
            <a:r>
              <a:rPr lang="en-US" sz="3200" dirty="0"/>
              <a:t>probably a false positive.</a:t>
            </a:r>
          </a:p>
        </p:txBody>
      </p:sp>
    </p:spTree>
    <p:extLst>
      <p:ext uri="{BB962C8B-B14F-4D97-AF65-F5344CB8AC3E}">
        <p14:creationId xmlns:p14="http://schemas.microsoft.com/office/powerpoint/2010/main" val="11213630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Calculating the score for a detection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9" t="14574" b="34978"/>
          <a:stretch/>
        </p:blipFill>
        <p:spPr>
          <a:xfrm>
            <a:off x="2895600" y="3670528"/>
            <a:ext cx="3505200" cy="2440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F71329-8B77-634A-ADFE-9E76CDDA90B1}"/>
              </a:ext>
            </a:extLst>
          </p:cNvPr>
          <p:cNvSpPr txBox="1"/>
          <p:nvPr/>
        </p:nvSpPr>
        <p:spPr>
          <a:xfrm>
            <a:off x="533400" y="1606927"/>
            <a:ext cx="937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score for a detection is defined as the sum of scores for the global and part detectors minus the sum of deformation costs for each part.</a:t>
            </a:r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FA4A6AA0-49DB-5542-BEBC-EBB4732D1B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971800"/>
            <a:ext cx="2209800" cy="3462600"/>
          </a:xfrm>
        </p:spPr>
      </p:pic>
    </p:spTree>
    <p:extLst>
      <p:ext uri="{BB962C8B-B14F-4D97-AF65-F5344CB8AC3E}">
        <p14:creationId xmlns:p14="http://schemas.microsoft.com/office/powerpoint/2010/main" val="4354193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Calculating the score for a detection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2438400" y="3192629"/>
                <a:ext cx="7391400" cy="2674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3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charset="0"/>
                        </a:rPr>
                        <m:t>𝑑𝑒𝑡𝑒𝑐𝑡𝑖𝑜𝑛</m:t>
                      </m:r>
                      <m:r>
                        <a:rPr lang="en-US" sz="2800" i="1">
                          <a:latin typeface="Cambria Math" charset="0"/>
                        </a:rPr>
                        <m:t> </m:t>
                      </m:r>
                      <m:r>
                        <a:rPr lang="en-US" sz="2800" i="1">
                          <a:latin typeface="Cambria Math" charset="0"/>
                        </a:rPr>
                        <m:t>𝑠𝑐𝑜𝑟𝑒</m:t>
                      </m:r>
                      <m:r>
                        <a:rPr lang="en-US" sz="2800" i="1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sz="2800" i="1">
                              <a:latin typeface="Cambria Math" charset="0"/>
                            </a:rPr>
                            <m:t>𝐹</m:t>
                          </m:r>
                          <m:r>
                            <a:rPr lang="en-US" sz="2800" i="1" baseline="-25000">
                              <a:latin typeface="Cambria Math" charset="0"/>
                            </a:rPr>
                            <m:t>𝑖</m:t>
                          </m:r>
                          <m:r>
                            <a:rPr lang="en-US" sz="28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𝑝</m:t>
                              </m:r>
                              <m:r>
                                <a:rPr lang="en-US" sz="2800" i="1" baseline="-2500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  <m: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 </m:t>
                              </m:r>
                              <m: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𝐻</m:t>
                              </m:r>
                            </m:e>
                          </m:d>
                        </m:e>
                      </m:nary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nary>
                        <m:naryPr>
                          <m:chr m:val="∑"/>
                          <m:ctrlPr>
                            <a:rPr lang="is-IS" sz="28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∆</m:t>
                                  </m:r>
                                  <m:r>
                                    <a:rPr lang="en-US" sz="28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∆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∆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∆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  <a:p>
                <a:endParaRPr lang="en-US" sz="32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192629"/>
                <a:ext cx="7391400" cy="2674771"/>
              </a:xfrm>
              <a:prstGeom prst="rect">
                <a:avLst/>
              </a:prstGeom>
              <a:blipFill>
                <a:blip r:embed="rId2"/>
                <a:stretch>
                  <a:fillRect l="-9278" t="-16981" b="-5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3130C6A-DF1B-7345-BB7C-6693DCBFCB6E}"/>
              </a:ext>
            </a:extLst>
          </p:cNvPr>
          <p:cNvSpPr txBox="1"/>
          <p:nvPr/>
        </p:nvSpPr>
        <p:spPr>
          <a:xfrm>
            <a:off x="533400" y="1606927"/>
            <a:ext cx="937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score for a detection is defined as the sum of scores for the global and part detectors minus the sum of deformation costs for each part.</a:t>
            </a:r>
          </a:p>
        </p:txBody>
      </p:sp>
    </p:spTree>
    <p:extLst>
      <p:ext uri="{BB962C8B-B14F-4D97-AF65-F5344CB8AC3E}">
        <p14:creationId xmlns:p14="http://schemas.microsoft.com/office/powerpoint/2010/main" val="18903587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Calculating the score for a detection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06700" y="3894080"/>
            <a:ext cx="60326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Scores for each part filter + global filter (similar to </a:t>
            </a:r>
            <a:r>
              <a:rPr lang="en-US" sz="3200" dirty="0" err="1">
                <a:solidFill>
                  <a:srgbClr val="C00000"/>
                </a:solidFill>
              </a:rPr>
              <a:t>Dalal</a:t>
            </a:r>
            <a:r>
              <a:rPr lang="en-US" sz="3200" dirty="0">
                <a:solidFill>
                  <a:srgbClr val="C00000"/>
                </a:solidFill>
              </a:rPr>
              <a:t> and </a:t>
            </a:r>
            <a:r>
              <a:rPr lang="en-US" sz="3200" dirty="0" err="1">
                <a:solidFill>
                  <a:srgbClr val="C00000"/>
                </a:solidFill>
              </a:rPr>
              <a:t>Triggs</a:t>
            </a:r>
            <a:r>
              <a:rPr lang="en-US" sz="3200" dirty="0">
                <a:solidFill>
                  <a:srgbClr val="C00000"/>
                </a:solidFill>
              </a:rPr>
              <a:t>).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BC03AFD-0CB2-7144-A330-FCC91CD8988C}"/>
                  </a:ext>
                </a:extLst>
              </p:cNvPr>
              <p:cNvSpPr txBox="1"/>
              <p:nvPr/>
            </p:nvSpPr>
            <p:spPr>
              <a:xfrm>
                <a:off x="2438400" y="914400"/>
                <a:ext cx="7391400" cy="2674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3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charset="0"/>
                        </a:rPr>
                        <m:t>𝑑𝑒𝑡𝑒𝑐𝑡𝑖𝑜𝑛</m:t>
                      </m:r>
                      <m:r>
                        <a:rPr lang="en-US" sz="2800" i="1">
                          <a:latin typeface="Cambria Math" charset="0"/>
                        </a:rPr>
                        <m:t> </m:t>
                      </m:r>
                      <m:r>
                        <a:rPr lang="en-US" sz="2800" i="1">
                          <a:latin typeface="Cambria Math" charset="0"/>
                        </a:rPr>
                        <m:t>𝑠𝑐𝑜𝑟𝑒</m:t>
                      </m:r>
                      <m:r>
                        <a:rPr lang="en-US" sz="2800" i="1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𝐹</m:t>
                          </m:r>
                          <m:r>
                            <a:rPr lang="en-US" sz="2800" i="1" baseline="-2500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𝑝</m:t>
                              </m:r>
                              <m:r>
                                <a:rPr lang="en-US" sz="2800" i="1" baseline="-2500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 </m:t>
                              </m:r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𝐻</m:t>
                              </m:r>
                            </m:e>
                          </m:d>
                        </m:e>
                      </m:nary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nary>
                        <m:naryPr>
                          <m:chr m:val="∑"/>
                          <m:ctrlPr>
                            <a:rPr lang="is-IS" sz="28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∆</m:t>
                                  </m:r>
                                  <m:r>
                                    <a:rPr lang="en-US" sz="28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∆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∆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∆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/>
              </a:p>
              <a:p>
                <a:endParaRPr lang="en-US" sz="32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BC03AFD-0CB2-7144-A330-FCC91CD898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914400"/>
                <a:ext cx="7391400" cy="2674771"/>
              </a:xfrm>
              <a:prstGeom prst="rect">
                <a:avLst/>
              </a:prstGeom>
              <a:blipFill>
                <a:blip r:embed="rId2"/>
                <a:stretch>
                  <a:fillRect l="-8763" t="-17536" b="-587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9843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Calculating the score for a detection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1066800" y="3894080"/>
                <a:ext cx="9601200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C00000"/>
                    </a:solidFill>
                  </a:rPr>
                  <a:t>The deformation costs for each part.</a:t>
                </a:r>
              </a:p>
              <a:p>
                <a:endParaRPr lang="en-US" sz="2400" dirty="0">
                  <a:solidFill>
                    <a:srgbClr val="C0000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∆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𝑥</m:t>
                    </m:r>
                    <m:r>
                      <a:rPr lang="en-US" sz="2400" i="1" baseline="-2500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𝑖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measures the distance in the x-direction from where part </a:t>
                </a:r>
                <a:r>
                  <a:rPr lang="en-US" sz="2400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400" dirty="0">
                    <a:solidFill>
                      <a:srgbClr val="C00000"/>
                    </a:solidFill>
                  </a:rPr>
                  <a:t> should be.</a:t>
                </a:r>
                <a:endParaRPr lang="en-US" sz="2400" i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charset="0"/>
                </a:endParaRPr>
              </a:p>
              <a:p>
                <a:endParaRPr lang="en-US" sz="2400" i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∆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𝑦</m:t>
                    </m:r>
                    <m:r>
                      <a:rPr lang="en-US" sz="2400" i="1" baseline="-2500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𝑖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measures the same in the y-axis direction. </a:t>
                </a:r>
              </a:p>
              <a:p>
                <a:endParaRPr lang="en-US" sz="2400" i="1" dirty="0">
                  <a:solidFill>
                    <a:srgbClr val="C00000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𝑑</m:t>
                    </m:r>
                    <m:r>
                      <a:rPr lang="en-US" sz="2400" i="1" baseline="-2500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𝑖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is the weight associated for part </a:t>
                </a:r>
                <a:r>
                  <a:rPr lang="en-US" sz="2400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400" dirty="0">
                    <a:solidFill>
                      <a:srgbClr val="C00000"/>
                    </a:solidFill>
                  </a:rPr>
                  <a:t> that penalizes the part for being away. </a:t>
                </a:r>
                <a:endParaRPr lang="en-US" sz="2400" baseline="-250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3894080"/>
                <a:ext cx="9601200" cy="2677656"/>
              </a:xfrm>
              <a:prstGeom prst="rect">
                <a:avLst/>
              </a:prstGeom>
              <a:blipFill>
                <a:blip r:embed="rId2"/>
                <a:stretch>
                  <a:fillRect l="-1058" t="-1896" b="-42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34BD0D4-0C71-1844-97C5-D6B115A1BABB}"/>
                  </a:ext>
                </a:extLst>
              </p:cNvPr>
              <p:cNvSpPr txBox="1"/>
              <p:nvPr/>
            </p:nvSpPr>
            <p:spPr>
              <a:xfrm>
                <a:off x="2438400" y="914400"/>
                <a:ext cx="7391400" cy="2674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3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charset="0"/>
                        </a:rPr>
                        <m:t>𝑑𝑒𝑡𝑒𝑐𝑡𝑖𝑜𝑛</m:t>
                      </m:r>
                      <m:r>
                        <a:rPr lang="en-US" sz="2800" i="1">
                          <a:latin typeface="Cambria Math" charset="0"/>
                        </a:rPr>
                        <m:t> </m:t>
                      </m:r>
                      <m:r>
                        <a:rPr lang="en-US" sz="2800" i="1">
                          <a:latin typeface="Cambria Math" charset="0"/>
                        </a:rPr>
                        <m:t>𝑠𝑐𝑜𝑟𝑒</m:t>
                      </m:r>
                      <m:r>
                        <a:rPr lang="en-US" sz="2800" i="1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𝐹</m:t>
                          </m:r>
                          <m:r>
                            <a:rPr lang="en-US" sz="2800" i="1" baseline="-2500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𝑝</m:t>
                              </m:r>
                              <m:r>
                                <a:rPr lang="en-US" sz="2800" i="1" baseline="-2500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 </m:t>
                              </m:r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𝐻</m:t>
                              </m:r>
                            </m:e>
                          </m:d>
                        </m:e>
                      </m:nary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nary>
                        <m:naryPr>
                          <m:chr m:val="∑"/>
                          <m:ctrlPr>
                            <a:rPr lang="is-I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∆</m:t>
                                  </m:r>
                                  <m: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∆</m:t>
                                  </m:r>
                                  <m: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∆</m:t>
                                  </m:r>
                                  <m: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∆</m:t>
                                  </m:r>
                                  <m: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/>
              </a:p>
              <a:p>
                <a:endParaRPr lang="en-US" sz="32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34BD0D4-0C71-1844-97C5-D6B115A1BA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914400"/>
                <a:ext cx="7391400" cy="2674771"/>
              </a:xfrm>
              <a:prstGeom prst="rect">
                <a:avLst/>
              </a:prstGeom>
              <a:blipFill>
                <a:blip r:embed="rId3"/>
                <a:stretch>
                  <a:fillRect l="-8763" t="-17536" b="-587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6574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Calculating the score for a detection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806700" y="3894081"/>
                <a:ext cx="70231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C00000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𝑑</m:t>
                    </m:r>
                    <m:r>
                      <a:rPr lang="en-US" sz="2400" i="1" baseline="-2500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𝑖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= (0, 0, 1, 0). What does this mean? </a:t>
                </a:r>
                <a:endParaRPr lang="en-US" sz="2400" baseline="-25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6700" y="3894081"/>
                <a:ext cx="7023100" cy="461665"/>
              </a:xfrm>
              <a:prstGeom prst="rect">
                <a:avLst/>
              </a:prstGeom>
              <a:blipFill>
                <a:blip r:embed="rId3"/>
                <a:stretch>
                  <a:fillRect l="-1264" t="-8108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5DCD28E-32E7-AA4D-9A8C-0A8EF9F11A35}"/>
                  </a:ext>
                </a:extLst>
              </p:cNvPr>
              <p:cNvSpPr txBox="1"/>
              <p:nvPr/>
            </p:nvSpPr>
            <p:spPr>
              <a:xfrm>
                <a:off x="2438400" y="914400"/>
                <a:ext cx="7391400" cy="2674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3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charset="0"/>
                        </a:rPr>
                        <m:t>𝑑𝑒𝑡𝑒𝑐𝑡𝑖𝑜𝑛</m:t>
                      </m:r>
                      <m:r>
                        <a:rPr lang="en-US" sz="2800" i="1">
                          <a:latin typeface="Cambria Math" charset="0"/>
                        </a:rPr>
                        <m:t> </m:t>
                      </m:r>
                      <m:r>
                        <a:rPr lang="en-US" sz="2800" i="1">
                          <a:latin typeface="Cambria Math" charset="0"/>
                        </a:rPr>
                        <m:t>𝑠𝑐𝑜𝑟𝑒</m:t>
                      </m:r>
                      <m:r>
                        <a:rPr lang="en-US" sz="2800" i="1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𝐹</m:t>
                          </m:r>
                          <m:r>
                            <a:rPr lang="en-US" sz="2800" i="1" baseline="-2500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𝑝</m:t>
                              </m:r>
                              <m:r>
                                <a:rPr lang="en-US" sz="2800" i="1" baseline="-2500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 </m:t>
                              </m:r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𝐻</m:t>
                              </m:r>
                            </m:e>
                          </m:d>
                        </m:e>
                      </m:nary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nary>
                        <m:naryPr>
                          <m:chr m:val="∑"/>
                          <m:ctrlPr>
                            <a:rPr lang="is-I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∆</m:t>
                                  </m:r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∆</m:t>
                                  </m:r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∆</m:t>
                                  </m:r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∆</m:t>
                                  </m:r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/>
              </a:p>
              <a:p>
                <a:endParaRPr lang="en-US" sz="32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5DCD28E-32E7-AA4D-9A8C-0A8EF9F11A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914400"/>
                <a:ext cx="7391400" cy="2674771"/>
              </a:xfrm>
              <a:prstGeom prst="rect">
                <a:avLst/>
              </a:prstGeom>
              <a:blipFill>
                <a:blip r:embed="rId4"/>
                <a:stretch>
                  <a:fillRect l="-8763" t="-17536" b="-587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7937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 pipeline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76400"/>
            <a:ext cx="4648200" cy="4525963"/>
          </a:xfrm>
        </p:spPr>
        <p:txBody>
          <a:bodyPr/>
          <a:lstStyle/>
          <a:p>
            <a:r>
              <a:rPr lang="en-US" dirty="0"/>
              <a:t>So, to make a detection, we use the sliding window technique and with the global and part filters. </a:t>
            </a:r>
          </a:p>
          <a:p>
            <a:endParaRPr lang="en-US" dirty="0"/>
          </a:p>
          <a:p>
            <a:r>
              <a:rPr lang="en-US" dirty="0"/>
              <a:t>To score a detection, we accumulate the global and part scores and penalize the deformation of the parts.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738745"/>
            <a:ext cx="35814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22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Object Detection Benchmarks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609602" y="1600200"/>
            <a:ext cx="9601198" cy="46482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3000" dirty="0"/>
              <a:t>PASCAL VOC Challenge</a:t>
            </a:r>
          </a:p>
          <a:p>
            <a:pPr>
              <a:lnSpc>
                <a:spcPct val="90000"/>
              </a:lnSpc>
            </a:pPr>
            <a:endParaRPr lang="en-US" altLang="en-US" sz="3000" dirty="0"/>
          </a:p>
          <a:p>
            <a:pPr>
              <a:lnSpc>
                <a:spcPct val="90000"/>
              </a:lnSpc>
            </a:pPr>
            <a:endParaRPr lang="en-US" altLang="en-US" sz="3000" dirty="0"/>
          </a:p>
          <a:p>
            <a:pPr>
              <a:lnSpc>
                <a:spcPct val="90000"/>
              </a:lnSpc>
            </a:pPr>
            <a:endParaRPr lang="en-US" altLang="en-US" sz="3000" dirty="0"/>
          </a:p>
          <a:p>
            <a:pPr>
              <a:lnSpc>
                <a:spcPct val="90000"/>
              </a:lnSpc>
            </a:pPr>
            <a:endParaRPr lang="en-US" altLang="en-US" sz="3000" dirty="0"/>
          </a:p>
          <a:p>
            <a:pPr>
              <a:lnSpc>
                <a:spcPct val="90000"/>
              </a:lnSpc>
            </a:pPr>
            <a:endParaRPr lang="en-US" altLang="en-US" sz="3000" dirty="0"/>
          </a:p>
          <a:p>
            <a:pPr>
              <a:lnSpc>
                <a:spcPct val="90000"/>
              </a:lnSpc>
            </a:pPr>
            <a:endParaRPr lang="en-US" altLang="en-US" sz="3000" dirty="0"/>
          </a:p>
          <a:p>
            <a:pPr>
              <a:lnSpc>
                <a:spcPct val="90000"/>
              </a:lnSpc>
            </a:pPr>
            <a:r>
              <a:rPr lang="en-US" altLang="en-US" sz="3000" dirty="0"/>
              <a:t>20 categories</a:t>
            </a:r>
          </a:p>
          <a:p>
            <a:pPr>
              <a:lnSpc>
                <a:spcPct val="90000"/>
              </a:lnSpc>
            </a:pPr>
            <a:r>
              <a:rPr lang="en-US" altLang="en-US" sz="3000" dirty="0"/>
              <a:t>Annual classification, detection, segmentation, … challenges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1981200"/>
            <a:ext cx="9072562" cy="27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8902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3352800" cy="574516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Overall detection pipeline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/>
              <a:t>Let’s break this down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0"/>
            <a:ext cx="6019800" cy="6865675"/>
          </a:xfrm>
        </p:spPr>
      </p:pic>
    </p:spTree>
    <p:extLst>
      <p:ext uri="{BB962C8B-B14F-4D97-AF65-F5344CB8AC3E}">
        <p14:creationId xmlns:p14="http://schemas.microsoft.com/office/powerpoint/2010/main" val="2819125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Detection pipeline</a:t>
            </a:r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0"/>
            <a:ext cx="2819401" cy="32155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724901" y="14864"/>
            <a:ext cx="2667000" cy="10519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6474"/>
          <a:stretch/>
        </p:blipFill>
        <p:spPr>
          <a:xfrm>
            <a:off x="381000" y="3139451"/>
            <a:ext cx="8813801" cy="33701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623456" y="1323569"/>
                <a:ext cx="7529944" cy="1815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14350" indent="-514350">
                  <a:buAutoNum type="arabicPeriod"/>
                </a:pPr>
                <a:r>
                  <a:rPr lang="en-US" sz="2800" dirty="0"/>
                  <a:t>Make sure you have filters for the global and the parts: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𝐹</m:t>
                    </m:r>
                    <m:r>
                      <a:rPr lang="en-US" sz="2800" i="1" baseline="-25000">
                        <a:latin typeface="Cambria Math" charset="0"/>
                      </a:rPr>
                      <m:t>𝑖</m:t>
                    </m:r>
                  </m:oMath>
                </a14:m>
                <a:endParaRPr lang="en-US" sz="2800" baseline="-25000" dirty="0"/>
              </a:p>
              <a:p>
                <a:pPr marL="514350" indent="-514350">
                  <a:buAutoNum type="arabicPeriod"/>
                </a:pPr>
                <a:r>
                  <a:rPr lang="en-US" sz="2800" dirty="0"/>
                  <a:t>Compute HOG feature maps from the input image</a:t>
                </a: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456" y="1323569"/>
                <a:ext cx="7529944" cy="1815882"/>
              </a:xfrm>
              <a:prstGeom prst="rect">
                <a:avLst/>
              </a:prstGeom>
              <a:blipFill>
                <a:blip r:embed="rId3"/>
                <a:stretch>
                  <a:fillRect l="-1684" t="-416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D8061DBE-4416-2242-A68F-E13758784160}"/>
              </a:ext>
            </a:extLst>
          </p:cNvPr>
          <p:cNvSpPr/>
          <p:nvPr/>
        </p:nvSpPr>
        <p:spPr>
          <a:xfrm>
            <a:off x="5867400" y="5791200"/>
            <a:ext cx="2209800" cy="9144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634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Detection pipeline</a:t>
            </a:r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0"/>
            <a:ext cx="2819401" cy="32155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775700" y="1066800"/>
            <a:ext cx="2667000" cy="914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124200"/>
            <a:ext cx="7889780" cy="3352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2514600" y="1143001"/>
                <a:ext cx="4572000" cy="138499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sz="2800" dirty="0"/>
                  <a:t>Apply the filters:</a:t>
                </a:r>
              </a:p>
              <a:p>
                <a:endParaRPr lang="en-US" sz="2800" i="1" dirty="0">
                  <a:latin typeface="Cambria Math" charset="0"/>
                </a:endParaRPr>
              </a:p>
              <a:p>
                <a:pPr/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𝐹</m:t>
                    </m:r>
                    <m:r>
                      <a:rPr lang="en-US" sz="2800" i="1" baseline="-25000">
                        <a:latin typeface="Cambria Math" charset="0"/>
                      </a:rPr>
                      <m:t>𝑖</m:t>
                    </m:r>
                    <m:r>
                      <a:rPr lang="en-US" sz="2800" i="1">
                        <a:latin typeface="Cambria Math" charset="0"/>
                      </a:rPr>
                      <m:t> </m:t>
                    </m:r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𝜙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  <m:r>
                          <a:rPr lang="en-US" sz="2800" i="1" baseline="-2500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𝐻</m:t>
                        </m:r>
                      </m:e>
                    </m:d>
                  </m:oMath>
                </a14:m>
                <a:r>
                  <a:rPr lang="en-US" sz="2800" dirty="0"/>
                  <a:t> , </a:t>
                </a:r>
                <a:r>
                  <a:rPr lang="en-US" sz="28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/>
                  <a:t>= 1, …,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1143001"/>
                <a:ext cx="4572000" cy="1384995"/>
              </a:xfrm>
              <a:prstGeom prst="rect">
                <a:avLst/>
              </a:prstGeom>
              <a:blipFill>
                <a:blip r:embed="rId4"/>
                <a:stretch>
                  <a:fillRect l="-2493" t="-454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83535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43100" t="14734" r="9398" b="12695"/>
          <a:stretch/>
        </p:blipFill>
        <p:spPr>
          <a:xfrm>
            <a:off x="1936376" y="1848550"/>
            <a:ext cx="4114800" cy="419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Accounting for Spatial cost with a Transformation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6469869" y="1604704"/>
                <a:ext cx="3886200" cy="5016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Given the location for the detected head, we can guess where the body should be.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body should be in the direction calculated from the root person filter: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But we allow for some deformation or spatial shift on the location of the head with respect to the body: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We should ‘spread’ the head detection when calculating potential locations of the root!</a:t>
                </a: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9869" y="1604704"/>
                <a:ext cx="3886200" cy="5016758"/>
              </a:xfrm>
              <a:prstGeom prst="rect">
                <a:avLst/>
              </a:prstGeom>
              <a:blipFill>
                <a:blip r:embed="rId4"/>
                <a:stretch>
                  <a:fillRect l="-977" t="-505" b="-1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49077" t="8475" r="40585" b="86251"/>
          <a:stretch/>
        </p:blipFill>
        <p:spPr>
          <a:xfrm>
            <a:off x="3352800" y="2667001"/>
            <a:ext cx="962984" cy="693857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A7685FC-3E9E-2040-A85F-3A073B71CE01}"/>
              </a:ext>
            </a:extLst>
          </p:cNvPr>
          <p:cNvCxnSpPr>
            <a:cxnSpLocks/>
          </p:cNvCxnSpPr>
          <p:nvPr/>
        </p:nvCxnSpPr>
        <p:spPr>
          <a:xfrm>
            <a:off x="3886200" y="3200400"/>
            <a:ext cx="0" cy="685800"/>
          </a:xfrm>
          <a:prstGeom prst="straightConnector1">
            <a:avLst/>
          </a:prstGeom>
          <a:ln w="63500"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49077" t="8475" r="40585" b="86251"/>
          <a:stretch/>
        </p:blipFill>
        <p:spPr>
          <a:xfrm>
            <a:off x="2564387" y="3360858"/>
            <a:ext cx="2464813" cy="1905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FEB9C4A-5393-1E40-A942-65EBADA3DFD7}"/>
                  </a:ext>
                </a:extLst>
              </p:cNvPr>
              <p:cNvSpPr txBox="1"/>
              <p:nvPr/>
            </p:nvSpPr>
            <p:spPr>
              <a:xfrm>
                <a:off x="3495509" y="3274783"/>
                <a:ext cx="327849" cy="36933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FEB9C4A-5393-1E40-A942-65EBADA3DF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5509" y="3274783"/>
                <a:ext cx="32784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744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Detection pipeline</a:t>
            </a:r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0"/>
            <a:ext cx="2819401" cy="32155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614097" y="1872104"/>
            <a:ext cx="1723375" cy="5662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2667000"/>
            <a:ext cx="4724400" cy="3225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2705100" y="1306291"/>
                <a:ext cx="4572000" cy="135594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sz="2000" dirty="0"/>
                  <a:t>Now apply the spatial costs for each part:</a:t>
                </a:r>
              </a:p>
              <a:p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charset="0"/>
                        </a:rPr>
                        <m:t>𝑑𝑒𝑡𝑒𝑐𝑡𝑖𝑜𝑛</m:t>
                      </m:r>
                      <m:r>
                        <a:rPr lang="en-US" sz="2000" i="1">
                          <a:latin typeface="Cambria Math" charset="0"/>
                        </a:rPr>
                        <m:t> </m:t>
                      </m:r>
                      <m:r>
                        <a:rPr lang="en-US" sz="2000" i="1">
                          <a:latin typeface="Cambria Math" charset="0"/>
                        </a:rPr>
                        <m:t>𝑠𝑐𝑜𝑟𝑒</m:t>
                      </m:r>
                      <m:r>
                        <a:rPr lang="en-US" sz="2000" i="1">
                          <a:latin typeface="Cambria Math" charset="0"/>
                        </a:rPr>
                        <m:t>=</m:t>
                      </m:r>
                      <m:r>
                        <a:rPr lang="en-US" sz="2000" i="1">
                          <a:latin typeface="Cambria Math" charset="0"/>
                        </a:rPr>
                        <m:t>𝐹</m:t>
                      </m:r>
                      <m:r>
                        <a:rPr lang="en-US" sz="2000" i="1" baseline="-25000">
                          <a:latin typeface="Cambria Math" charset="0"/>
                        </a:rPr>
                        <m:t>𝑖</m:t>
                      </m:r>
                      <m:r>
                        <a:rPr lang="en-US" sz="2000" i="1">
                          <a:latin typeface="Cambria Math" charset="0"/>
                        </a:rPr>
                        <m:t> </m:t>
                      </m:r>
                      <m:r>
                        <a:rPr lang="en-US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𝜙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</m:t>
                          </m:r>
                          <m:r>
                            <a:rPr lang="en-US" sz="2000" i="1" baseline="-2500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  <m: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 </m:t>
                          </m:r>
                          <m: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𝐻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𝑑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∆</m:t>
                              </m:r>
                              <m:r>
                                <a:rPr lang="en-US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∆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∆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∆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5100" y="1306291"/>
                <a:ext cx="4572000" cy="1355949"/>
              </a:xfrm>
              <a:prstGeom prst="rect">
                <a:avLst/>
              </a:prstGeom>
              <a:blipFill>
                <a:blip r:embed="rId4"/>
                <a:stretch>
                  <a:fillRect l="-1385" t="-1852"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31403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Detection pipeline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2705100" y="1306291"/>
                <a:ext cx="5219700" cy="16734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Now add the global filter: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𝑑𝑒𝑡𝑒𝑐𝑡𝑖𝑜𝑛</m:t>
                      </m:r>
                      <m:r>
                        <a:rPr lang="en-US" i="1">
                          <a:latin typeface="Cambria Math" charset="0"/>
                        </a:rPr>
                        <m:t> </m:t>
                      </m:r>
                      <m:r>
                        <a:rPr lang="en-US" i="1">
                          <a:latin typeface="Cambria Math" charset="0"/>
                        </a:rPr>
                        <m:t>𝑠𝑐𝑜𝑟𝑒</m:t>
                      </m:r>
                      <m:r>
                        <a:rPr lang="en-US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i="1">
                              <a:latin typeface="Cambria Math" charset="0"/>
                            </a:rPr>
                            <m:t>𝐹</m:t>
                          </m:r>
                          <m:r>
                            <a:rPr lang="en-US" i="1" baseline="-25000"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charset="0"/>
                            </a:rPr>
                            <m:t> 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𝑝</m:t>
                              </m:r>
                              <m:r>
                                <a:rPr lang="en-US" i="1" baseline="-2500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 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𝐻</m:t>
                              </m:r>
                            </m:e>
                          </m:d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nary>
                        <m:naryPr>
                          <m:chr m:val="∑"/>
                          <m:ctrlPr>
                            <a:rPr lang="is-I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∆</m:t>
                                  </m:r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∆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∆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∆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/>
                <a:endParaRPr lang="en-US" dirty="0"/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5100" y="1306291"/>
                <a:ext cx="5219700" cy="1673407"/>
              </a:xfrm>
              <a:prstGeom prst="rect">
                <a:avLst/>
              </a:prstGeom>
              <a:blipFill>
                <a:blip r:embed="rId2"/>
                <a:stretch>
                  <a:fillRect l="-971" t="-18045" b="-60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2895600"/>
            <a:ext cx="5257800" cy="3162300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E8B7682E-1205-2541-9D37-3E033AFA8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0"/>
            <a:ext cx="2819401" cy="32155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852098" y="1905000"/>
            <a:ext cx="2577902" cy="13105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616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DPM - bicycle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795" y="1600200"/>
            <a:ext cx="8445534" cy="4525963"/>
          </a:xfrm>
        </p:spPr>
      </p:pic>
    </p:spTree>
    <p:extLst>
      <p:ext uri="{BB962C8B-B14F-4D97-AF65-F5344CB8AC3E}">
        <p14:creationId xmlns:p14="http://schemas.microsoft.com/office/powerpoint/2010/main" val="14197634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DPM - person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942" y="1600200"/>
            <a:ext cx="6501240" cy="4525963"/>
          </a:xfrm>
        </p:spPr>
      </p:pic>
    </p:spTree>
    <p:extLst>
      <p:ext uri="{BB962C8B-B14F-4D97-AF65-F5344CB8AC3E}">
        <p14:creationId xmlns:p14="http://schemas.microsoft.com/office/powerpoint/2010/main" val="350067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DPM - bottle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30" y="1600200"/>
            <a:ext cx="6545064" cy="4525963"/>
          </a:xfrm>
        </p:spPr>
      </p:pic>
    </p:spTree>
    <p:extLst>
      <p:ext uri="{BB962C8B-B14F-4D97-AF65-F5344CB8AC3E}">
        <p14:creationId xmlns:p14="http://schemas.microsoft.com/office/powerpoint/2010/main" val="15796574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</a:t>
            </a:r>
            <a:r>
              <a:rPr lang="mr-IN" dirty="0"/>
              <a:t>–</a:t>
            </a:r>
            <a:r>
              <a:rPr lang="en-US" dirty="0"/>
              <a:t> car detection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962" y="1805781"/>
            <a:ext cx="8077200" cy="4114800"/>
          </a:xfrm>
        </p:spPr>
      </p:pic>
    </p:spTree>
    <p:extLst>
      <p:ext uri="{BB962C8B-B14F-4D97-AF65-F5344CB8AC3E}">
        <p14:creationId xmlns:p14="http://schemas.microsoft.com/office/powerpoint/2010/main" val="1538622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Object Detection Benchmarks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609602" y="1600200"/>
            <a:ext cx="9601198" cy="4648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000" dirty="0"/>
              <a:t>PASCAL VOC Challenge</a:t>
            </a:r>
          </a:p>
          <a:p>
            <a:pPr>
              <a:lnSpc>
                <a:spcPct val="90000"/>
              </a:lnSpc>
            </a:pPr>
            <a:r>
              <a:rPr lang="en-US" altLang="en-US" sz="3000" dirty="0"/>
              <a:t>ImageNet Large Scale Visual Recognition Challenge (ILSVR)</a:t>
            </a:r>
          </a:p>
          <a:p>
            <a:pPr lvl="1">
              <a:lnSpc>
                <a:spcPct val="90000"/>
              </a:lnSpc>
            </a:pPr>
            <a:r>
              <a:rPr lang="en-US" altLang="en-US" sz="2600" dirty="0"/>
              <a:t>200 Categories for detection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/>
          <a:stretch/>
        </p:blipFill>
        <p:spPr>
          <a:xfrm>
            <a:off x="4318000" y="3505200"/>
            <a:ext cx="35560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3457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</a:t>
            </a:r>
            <a:r>
              <a:rPr lang="mr-IN" dirty="0"/>
              <a:t>–</a:t>
            </a:r>
            <a:r>
              <a:rPr lang="en-US" dirty="0"/>
              <a:t> Person detection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96" y="1600200"/>
            <a:ext cx="8121933" cy="4525963"/>
          </a:xfrm>
        </p:spPr>
      </p:pic>
    </p:spTree>
    <p:extLst>
      <p:ext uri="{BB962C8B-B14F-4D97-AF65-F5344CB8AC3E}">
        <p14:creationId xmlns:p14="http://schemas.microsoft.com/office/powerpoint/2010/main" val="7483711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</a:t>
            </a:r>
            <a:r>
              <a:rPr lang="mr-IN" dirty="0"/>
              <a:t>–</a:t>
            </a:r>
            <a:r>
              <a:rPr lang="en-US" dirty="0"/>
              <a:t> horse detection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330" y="1600200"/>
            <a:ext cx="7330464" cy="4525963"/>
          </a:xfrm>
        </p:spPr>
      </p:pic>
    </p:spTree>
    <p:extLst>
      <p:ext uri="{BB962C8B-B14F-4D97-AF65-F5344CB8AC3E}">
        <p14:creationId xmlns:p14="http://schemas.microsoft.com/office/powerpoint/2010/main" val="5220585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DPM -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Approach </a:t>
            </a:r>
          </a:p>
          <a:p>
            <a:pPr lvl="1"/>
            <a:r>
              <a:rPr lang="en-US" dirty="0"/>
              <a:t>Manually selected set of parts - Specific detector trained for each part </a:t>
            </a:r>
          </a:p>
          <a:p>
            <a:pPr lvl="1"/>
            <a:r>
              <a:rPr lang="en-US" dirty="0"/>
              <a:t>Spatial model trained on part activations </a:t>
            </a:r>
          </a:p>
          <a:p>
            <a:pPr lvl="1"/>
            <a:r>
              <a:rPr lang="en-US" dirty="0"/>
              <a:t>Evaluate joint likelihood of part activations </a:t>
            </a:r>
          </a:p>
          <a:p>
            <a:r>
              <a:rPr lang="en-US" dirty="0"/>
              <a:t>Advantages </a:t>
            </a:r>
          </a:p>
          <a:p>
            <a:pPr lvl="1"/>
            <a:r>
              <a:rPr lang="en-US" dirty="0"/>
              <a:t>Parts have intuitive meaning.</a:t>
            </a:r>
          </a:p>
          <a:p>
            <a:pPr lvl="1"/>
            <a:r>
              <a:rPr lang="en-US" dirty="0"/>
              <a:t>Standard detection approaches can be used for each part.</a:t>
            </a:r>
          </a:p>
          <a:p>
            <a:pPr lvl="1"/>
            <a:r>
              <a:rPr lang="en-US" dirty="0"/>
              <a:t>Works well for specific categories. </a:t>
            </a:r>
          </a:p>
          <a:p>
            <a:r>
              <a:rPr lang="en-US" dirty="0"/>
              <a:t>Disadvantages </a:t>
            </a:r>
          </a:p>
          <a:p>
            <a:pPr lvl="1"/>
            <a:r>
              <a:rPr lang="en-US" dirty="0"/>
              <a:t>Parts need to be selected manually </a:t>
            </a:r>
          </a:p>
          <a:p>
            <a:pPr lvl="1"/>
            <a:r>
              <a:rPr lang="en-US" dirty="0"/>
              <a:t>Semantically motivated parts sometimes don’t have a simple appearance distribution </a:t>
            </a:r>
          </a:p>
          <a:p>
            <a:pPr lvl="1"/>
            <a:r>
              <a:rPr lang="en-US" dirty="0"/>
              <a:t>No guarantee that some important part hasn’t been missed </a:t>
            </a:r>
          </a:p>
          <a:p>
            <a:r>
              <a:rPr lang="en-US" dirty="0"/>
              <a:t>When switching to another category, the model has to be rebuilt from scratch. </a:t>
            </a:r>
          </a:p>
        </p:txBody>
      </p:sp>
    </p:spTree>
    <p:extLst>
      <p:ext uri="{BB962C8B-B14F-4D97-AF65-F5344CB8AC3E}">
        <p14:creationId xmlns:p14="http://schemas.microsoft.com/office/powerpoint/2010/main" val="196889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Extensions - From star shaped model to constellation model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62899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93"/>
          <a:stretch/>
        </p:blipFill>
        <p:spPr>
          <a:xfrm>
            <a:off x="6038745" y="1308100"/>
            <a:ext cx="4343823" cy="48372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0"/>
          <a:stretch/>
        </p:blipFill>
        <p:spPr>
          <a:xfrm>
            <a:off x="1619144" y="1308100"/>
            <a:ext cx="4419600" cy="483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535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have learned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2" y="1465689"/>
            <a:ext cx="9601198" cy="4525963"/>
          </a:xfrm>
        </p:spPr>
        <p:txBody>
          <a:bodyPr/>
          <a:lstStyle/>
          <a:p>
            <a:r>
              <a:rPr lang="en-US" dirty="0"/>
              <a:t>Object detection</a:t>
            </a:r>
          </a:p>
          <a:p>
            <a:pPr lvl="1"/>
            <a:r>
              <a:rPr lang="en-US" dirty="0"/>
              <a:t>Task and evaluation</a:t>
            </a:r>
          </a:p>
          <a:p>
            <a:r>
              <a:rPr lang="en-US" dirty="0"/>
              <a:t>A simple detector</a:t>
            </a:r>
          </a:p>
          <a:p>
            <a:r>
              <a:rPr lang="en-US" dirty="0"/>
              <a:t>Deformable parts model</a:t>
            </a:r>
          </a:p>
        </p:txBody>
      </p:sp>
    </p:spTree>
    <p:extLst>
      <p:ext uri="{BB962C8B-B14F-4D97-AF65-F5344CB8AC3E}">
        <p14:creationId xmlns:p14="http://schemas.microsoft.com/office/powerpoint/2010/main" val="1475376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Object Detection Benchmarks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609602" y="1600200"/>
            <a:ext cx="9601198" cy="4648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000" dirty="0"/>
              <a:t>PASCAL VOC Challenge</a:t>
            </a:r>
          </a:p>
          <a:p>
            <a:pPr>
              <a:lnSpc>
                <a:spcPct val="90000"/>
              </a:lnSpc>
            </a:pPr>
            <a:r>
              <a:rPr lang="en-US" altLang="en-US" sz="3000" dirty="0"/>
              <a:t>ImageNet Large Scale Visual Recognition Challenge (ILSVR)</a:t>
            </a:r>
          </a:p>
          <a:p>
            <a:pPr>
              <a:lnSpc>
                <a:spcPct val="90000"/>
              </a:lnSpc>
            </a:pPr>
            <a:r>
              <a:rPr lang="en-US" altLang="en-US" sz="3000" dirty="0"/>
              <a:t>Common Objects in Context (COCO)</a:t>
            </a:r>
          </a:p>
          <a:p>
            <a:pPr lvl="1">
              <a:lnSpc>
                <a:spcPct val="90000"/>
              </a:lnSpc>
            </a:pPr>
            <a:r>
              <a:rPr lang="en-US" altLang="en-US" sz="2600" dirty="0"/>
              <a:t>80 Object categories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452" y="4166778"/>
            <a:ext cx="9144000" cy="185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54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4638"/>
            <a:ext cx="10575471" cy="1143000"/>
          </a:xfrm>
        </p:spPr>
        <p:txBody>
          <a:bodyPr>
            <a:normAutofit/>
          </a:bodyPr>
          <a:lstStyle/>
          <a:p>
            <a:r>
              <a:rPr lang="en-US" dirty="0"/>
              <a:t>How do we evaluate object detection?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51800" y="1752600"/>
            <a:ext cx="2463800" cy="129540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predictions</a:t>
            </a:r>
          </a:p>
          <a:p>
            <a:pPr marL="0" indent="0">
              <a:buNone/>
            </a:pPr>
            <a:r>
              <a:rPr lang="en-US" dirty="0"/>
              <a:t>ground truth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6"/>
          <a:stretch/>
        </p:blipFill>
        <p:spPr bwMode="auto">
          <a:xfrm>
            <a:off x="1828801" y="1600200"/>
            <a:ext cx="4817269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715000" y="3886200"/>
            <a:ext cx="931069" cy="1905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76801" y="3695700"/>
            <a:ext cx="702469" cy="14859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7391400" y="1981200"/>
            <a:ext cx="60960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391400" y="2438400"/>
            <a:ext cx="6096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741071" y="3551238"/>
            <a:ext cx="702469" cy="14859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114800" y="1851819"/>
            <a:ext cx="1328739" cy="104378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2639" y="5037138"/>
            <a:ext cx="842962" cy="52189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35271"/>
      </p:ext>
    </p:extLst>
  </p:cSld>
  <p:clrMapOvr>
    <a:masterClrMapping/>
  </p:clrMapOvr>
</p:sld>
</file>

<file path=ppt/theme/theme1.xml><?xml version="1.0" encoding="utf-8"?>
<a:theme xmlns:a="http://schemas.openxmlformats.org/drawingml/2006/main" name="1_CS223B_slides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8614</TotalTime>
  <Words>1519</Words>
  <Application>Microsoft Macintosh PowerPoint</Application>
  <PresentationFormat>Widescreen</PresentationFormat>
  <Paragraphs>299</Paragraphs>
  <Slides>74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0" baseType="lpstr">
      <vt:lpstr>Arial</vt:lpstr>
      <vt:lpstr>Calibri</vt:lpstr>
      <vt:lpstr>Cambria Math</vt:lpstr>
      <vt:lpstr>Geneva</vt:lpstr>
      <vt:lpstr>Times New Roman</vt:lpstr>
      <vt:lpstr>1_CS223B_slides_template</vt:lpstr>
      <vt:lpstr>Lecture: Object detection</vt:lpstr>
      <vt:lpstr>What we will learn today</vt:lpstr>
      <vt:lpstr>What we will learn today</vt:lpstr>
      <vt:lpstr>Object Detection</vt:lpstr>
      <vt:lpstr>Object Detection</vt:lpstr>
      <vt:lpstr>Object Detection Benchmarks</vt:lpstr>
      <vt:lpstr>Object Detection Benchmarks</vt:lpstr>
      <vt:lpstr>Object Detection Benchmarks</vt:lpstr>
      <vt:lpstr>How do we evaluate object detection?</vt:lpstr>
      <vt:lpstr>How do we evaluate object detection?</vt:lpstr>
      <vt:lpstr>How do we evaluate object detection?</vt:lpstr>
      <vt:lpstr>How do we evaluate object detection?</vt:lpstr>
      <vt:lpstr>How do we evaluate object detection?</vt:lpstr>
      <vt:lpstr>PowerPoint Presentation</vt:lpstr>
      <vt:lpstr>PowerPoint Presentation</vt:lpstr>
      <vt:lpstr>PowerPoint Presentation</vt:lpstr>
      <vt:lpstr>PowerPoint Presentation</vt:lpstr>
      <vt:lpstr>How do we evaluate object detection?</vt:lpstr>
      <vt:lpstr>Precision versus recall</vt:lpstr>
      <vt:lpstr>In reality, our model makes a lot of predictions with varying scores between 0 and 1</vt:lpstr>
      <vt:lpstr>How do we evaluate object detection?</vt:lpstr>
      <vt:lpstr>Precision – recall curve (PR curve)</vt:lpstr>
      <vt:lpstr>Which model is the best?</vt:lpstr>
      <vt:lpstr>Which model is the best?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we will learn today</vt:lpstr>
      <vt:lpstr>Dalal-Triggs method</vt:lpstr>
      <vt:lpstr>Recap – HOG features</vt:lpstr>
      <vt:lpstr>Sliding window + hog features</vt:lpstr>
      <vt:lpstr>Sliding window + hog features</vt:lpstr>
      <vt:lpstr>Sliding window + hog features</vt:lpstr>
      <vt:lpstr>Sliding window + hog features</vt:lpstr>
      <vt:lpstr>Sliding window + hog features</vt:lpstr>
      <vt:lpstr>Sliding window + hog features</vt:lpstr>
      <vt:lpstr>Create a feature pyramid</vt:lpstr>
      <vt:lpstr>What we will learn today</vt:lpstr>
      <vt:lpstr>Recap – bag of visual words</vt:lpstr>
      <vt:lpstr>Deformable parts model</vt:lpstr>
      <vt:lpstr>Deformable parts model</vt:lpstr>
      <vt:lpstr>Detecting a person with their parts</vt:lpstr>
      <vt:lpstr>Deformable parts model</vt:lpstr>
      <vt:lpstr>Two-component bicycle model</vt:lpstr>
      <vt:lpstr>Deformable parts model</vt:lpstr>
      <vt:lpstr>Six-component person model</vt:lpstr>
      <vt:lpstr>Six-component car model</vt:lpstr>
      <vt:lpstr>Remember from Dalal and Triggs</vt:lpstr>
      <vt:lpstr>Deformable parts model</vt:lpstr>
      <vt:lpstr>Deformable parts calculates a score for each part along with a global score</vt:lpstr>
      <vt:lpstr>Calculating the score for a detection</vt:lpstr>
      <vt:lpstr>Calculating the score for a detection</vt:lpstr>
      <vt:lpstr>Calculating the score for a detection</vt:lpstr>
      <vt:lpstr>Calculating the score for a detection</vt:lpstr>
      <vt:lpstr>Calculating the score for a detection</vt:lpstr>
      <vt:lpstr>Calculating the score for a detection</vt:lpstr>
      <vt:lpstr>Detection pipeline</vt:lpstr>
      <vt:lpstr>Overall detection pipeline   Let’s break this down</vt:lpstr>
      <vt:lpstr>Detection pipeline</vt:lpstr>
      <vt:lpstr>Detection pipeline</vt:lpstr>
      <vt:lpstr>Accounting for Spatial cost with a Transformation</vt:lpstr>
      <vt:lpstr>Detection pipeline</vt:lpstr>
      <vt:lpstr>Detection pipeline</vt:lpstr>
      <vt:lpstr>DPM - bicycle</vt:lpstr>
      <vt:lpstr>DPM - person</vt:lpstr>
      <vt:lpstr>DPM - bottle</vt:lpstr>
      <vt:lpstr>Results – car detection</vt:lpstr>
      <vt:lpstr>Results – Person detection</vt:lpstr>
      <vt:lpstr>Results – horse detection</vt:lpstr>
      <vt:lpstr>DPM - discussion</vt:lpstr>
      <vt:lpstr>Extensions - From star shaped model to constellation model </vt:lpstr>
      <vt:lpstr>What we have learned today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2:  A Case Study of Computer Vision – Face Recognition</dc:title>
  <dc:creator>feifeili</dc:creator>
  <cp:lastModifiedBy>Juan Carlos Niebles Duque</cp:lastModifiedBy>
  <cp:revision>141</cp:revision>
  <cp:lastPrinted>2018-10-21T02:14:59Z</cp:lastPrinted>
  <dcterms:created xsi:type="dcterms:W3CDTF">2010-12-26T05:48:40Z</dcterms:created>
  <dcterms:modified xsi:type="dcterms:W3CDTF">2018-11-13T21:05:38Z</dcterms:modified>
</cp:coreProperties>
</file>